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9" r:id="rId2"/>
    <p:sldId id="290" r:id="rId3"/>
    <p:sldId id="261" r:id="rId4"/>
    <p:sldId id="291" r:id="rId5"/>
    <p:sldId id="292" r:id="rId6"/>
    <p:sldId id="296" r:id="rId7"/>
    <p:sldId id="297" r:id="rId8"/>
    <p:sldId id="300" r:id="rId9"/>
  </p:sldIdLst>
  <p:sldSz cx="12192000" cy="6858000"/>
  <p:notesSz cx="6858000" cy="9144000"/>
  <p:custDataLst>
    <p:tags r:id="rId1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95A8D1"/>
    <a:srgbClr val="7F7F7F"/>
    <a:srgbClr val="FFE79B"/>
    <a:srgbClr val="AAC19A"/>
    <a:srgbClr val="404040"/>
    <a:srgbClr val="F6BE98"/>
    <a:srgbClr val="BFD4DE"/>
    <a:srgbClr val="E08080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13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50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77AF71-20E1-4BE2-AB67-944B77349FF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B1F2DD5-C143-4A0A-83D9-AB2C7388323E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RÄUMLICHKEITEN</a:t>
          </a:r>
        </a:p>
      </dgm:t>
    </dgm:pt>
    <dgm:pt modelId="{2CC18C36-1C5A-4FF6-B04C-5E4B10EF5F5D}" type="parTrans" cxnId="{08D6312A-9A50-413A-9028-16ED6FD7E37C}">
      <dgm:prSet/>
      <dgm:spPr/>
      <dgm:t>
        <a:bodyPr/>
        <a:lstStyle/>
        <a:p>
          <a:endParaRPr lang="de-DE"/>
        </a:p>
      </dgm:t>
    </dgm:pt>
    <dgm:pt modelId="{8AD6E041-4D62-4F7E-B08F-17DB1EE0C76D}" type="sibTrans" cxnId="{08D6312A-9A50-413A-9028-16ED6FD7E37C}">
      <dgm:prSet/>
      <dgm:spPr/>
      <dgm:t>
        <a:bodyPr/>
        <a:lstStyle/>
        <a:p>
          <a:endParaRPr lang="de-DE"/>
        </a:p>
      </dgm:t>
    </dgm:pt>
    <dgm:pt modelId="{85C7A92B-35FB-42A8-B13B-99DE4CEFB766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Kongress-Saal</a:t>
          </a:r>
        </a:p>
      </dgm:t>
    </dgm:pt>
    <dgm:pt modelId="{88582D22-9B18-4859-BFD3-46F94F0B1062}" type="parTrans" cxnId="{81739B2D-B041-40D0-8B87-F1823EE1DCAB}">
      <dgm:prSet/>
      <dgm:spPr/>
      <dgm:t>
        <a:bodyPr/>
        <a:lstStyle/>
        <a:p>
          <a:endParaRPr lang="de-DE"/>
        </a:p>
      </dgm:t>
    </dgm:pt>
    <dgm:pt modelId="{9D73A85E-4A5B-45E1-8CED-AF425CF7E5F6}" type="sibTrans" cxnId="{81739B2D-B041-40D0-8B87-F1823EE1DCAB}">
      <dgm:prSet/>
      <dgm:spPr/>
      <dgm:t>
        <a:bodyPr/>
        <a:lstStyle/>
        <a:p>
          <a:endParaRPr lang="de-DE"/>
        </a:p>
      </dgm:t>
    </dgm:pt>
    <dgm:pt modelId="{0B06B27E-0011-4279-A6CE-85AA0F58BB69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AUSSTELLERFLÄCHEN</a:t>
          </a:r>
        </a:p>
      </dgm:t>
    </dgm:pt>
    <dgm:pt modelId="{FD22C410-72D5-4F25-8C62-7B3DB4F12E0B}" type="parTrans" cxnId="{ED893214-4336-42EF-8979-3748B83F2C0B}">
      <dgm:prSet/>
      <dgm:spPr/>
      <dgm:t>
        <a:bodyPr/>
        <a:lstStyle/>
        <a:p>
          <a:endParaRPr lang="de-DE"/>
        </a:p>
      </dgm:t>
    </dgm:pt>
    <dgm:pt modelId="{CEE68E04-59F6-4BA9-BEDB-66EFEAFE4DFB}" type="sibTrans" cxnId="{ED893214-4336-42EF-8979-3748B83F2C0B}">
      <dgm:prSet/>
      <dgm:spPr/>
      <dgm:t>
        <a:bodyPr/>
        <a:lstStyle/>
        <a:p>
          <a:endParaRPr lang="de-DE"/>
        </a:p>
      </dgm:t>
    </dgm:pt>
    <dgm:pt modelId="{58C3858B-B6D5-4A19-8247-299B50F821C6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307 qm</a:t>
          </a:r>
        </a:p>
      </dgm:t>
    </dgm:pt>
    <dgm:pt modelId="{60917CCF-AF51-445C-9D60-C8D4F5068526}" type="parTrans" cxnId="{824E80AC-51D0-4B35-8653-18E6EE98C2A0}">
      <dgm:prSet/>
      <dgm:spPr/>
      <dgm:t>
        <a:bodyPr/>
        <a:lstStyle/>
        <a:p>
          <a:endParaRPr lang="de-DE"/>
        </a:p>
      </dgm:t>
    </dgm:pt>
    <dgm:pt modelId="{395CB063-4B29-4222-9B89-8C7B9126738C}" type="sibTrans" cxnId="{824E80AC-51D0-4B35-8653-18E6EE98C2A0}">
      <dgm:prSet/>
      <dgm:spPr/>
      <dgm:t>
        <a:bodyPr/>
        <a:lstStyle/>
        <a:p>
          <a:endParaRPr lang="de-DE"/>
        </a:p>
      </dgm:t>
    </dgm:pt>
    <dgm:pt modelId="{AAFB081D-6786-4A1E-ADF1-29AF03ED622F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ADD-ONS</a:t>
          </a:r>
        </a:p>
      </dgm:t>
    </dgm:pt>
    <dgm:pt modelId="{9A7148D5-3CD8-4912-BF94-36CC5820F6E9}" type="parTrans" cxnId="{156FC1AC-322C-4144-B188-D199E431E6A6}">
      <dgm:prSet/>
      <dgm:spPr/>
      <dgm:t>
        <a:bodyPr/>
        <a:lstStyle/>
        <a:p>
          <a:endParaRPr lang="de-DE"/>
        </a:p>
      </dgm:t>
    </dgm:pt>
    <dgm:pt modelId="{DBCA25B9-82E8-4FA8-9517-7436721A256D}" type="sibTrans" cxnId="{156FC1AC-322C-4144-B188-D199E431E6A6}">
      <dgm:prSet/>
      <dgm:spPr/>
      <dgm:t>
        <a:bodyPr/>
        <a:lstStyle/>
        <a:p>
          <a:endParaRPr lang="de-DE"/>
        </a:p>
      </dgm:t>
    </dgm:pt>
    <dgm:pt modelId="{9BBEE9DF-5008-493D-B333-EE9091464B5B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Vorplatz</a:t>
          </a:r>
        </a:p>
      </dgm:t>
    </dgm:pt>
    <dgm:pt modelId="{1EAEC748-26DA-459A-83EE-95A8E85F9245}" type="parTrans" cxnId="{A403910C-0033-4212-82E1-45032A674B9D}">
      <dgm:prSet/>
      <dgm:spPr/>
      <dgm:t>
        <a:bodyPr/>
        <a:lstStyle/>
        <a:p>
          <a:endParaRPr lang="de-DE"/>
        </a:p>
      </dgm:t>
    </dgm:pt>
    <dgm:pt modelId="{A354A909-11DC-448A-AF68-9871E78DEEDD}" type="sibTrans" cxnId="{A403910C-0033-4212-82E1-45032A674B9D}">
      <dgm:prSet/>
      <dgm:spPr/>
      <dgm:t>
        <a:bodyPr/>
        <a:lstStyle/>
        <a:p>
          <a:endParaRPr lang="de-DE"/>
        </a:p>
      </dgm:t>
    </dgm:pt>
    <dgm:pt modelId="{03ED995C-C255-406B-8DE9-7B00FDEC9B45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Bambusgarten</a:t>
          </a:r>
        </a:p>
      </dgm:t>
    </dgm:pt>
    <dgm:pt modelId="{3D0DCD34-A25E-406B-A82B-C795A24C53BE}" type="parTrans" cxnId="{37262403-E26F-49B5-99C2-1A9F4CE82326}">
      <dgm:prSet/>
      <dgm:spPr/>
      <dgm:t>
        <a:bodyPr/>
        <a:lstStyle/>
        <a:p>
          <a:endParaRPr lang="de-DE"/>
        </a:p>
      </dgm:t>
    </dgm:pt>
    <dgm:pt modelId="{C5BCE523-443C-4E0B-B736-30DBDE55040E}" type="sibTrans" cxnId="{37262403-E26F-49B5-99C2-1A9F4CE82326}">
      <dgm:prSet/>
      <dgm:spPr/>
      <dgm:t>
        <a:bodyPr/>
        <a:lstStyle/>
        <a:p>
          <a:endParaRPr lang="de-DE"/>
        </a:p>
      </dgm:t>
    </dgm:pt>
    <dgm:pt modelId="{762F9E4A-D955-4918-BCCE-F12992508964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6 x Tagungsraum</a:t>
          </a:r>
          <a:r>
            <a:rPr lang="de-DE" sz="1050" u="none" dirty="0">
              <a:solidFill>
                <a:schemeClr val="tx1"/>
              </a:solidFill>
              <a:latin typeface="+mn-lt"/>
            </a:rPr>
            <a:t> </a:t>
          </a:r>
          <a:r>
            <a:rPr lang="de-DE" sz="1000" u="none" dirty="0">
              <a:solidFill>
                <a:schemeClr val="tx1"/>
              </a:solidFill>
              <a:latin typeface="+mn-lt"/>
            </a:rPr>
            <a:t>(0.215, 0.217,  0.219, 0.221,  0.223, 0.225)</a:t>
          </a:r>
          <a:endParaRPr lang="de-DE" sz="1000" dirty="0">
            <a:solidFill>
              <a:schemeClr val="tx1"/>
            </a:solidFill>
            <a:latin typeface="+mn-lt"/>
          </a:endParaRPr>
        </a:p>
      </dgm:t>
    </dgm:pt>
    <dgm:pt modelId="{15FE4A2C-1006-44A3-BF18-D173496E6312}" type="parTrans" cxnId="{2D2C900C-8054-488A-A9C1-325FAF538B4A}">
      <dgm:prSet/>
      <dgm:spPr/>
      <dgm:t>
        <a:bodyPr/>
        <a:lstStyle/>
        <a:p>
          <a:endParaRPr lang="de-DE"/>
        </a:p>
      </dgm:t>
    </dgm:pt>
    <dgm:pt modelId="{B2C00309-E84F-4567-9659-80CFE254B7D9}" type="sibTrans" cxnId="{2D2C900C-8054-488A-A9C1-325FAF538B4A}">
      <dgm:prSet/>
      <dgm:spPr/>
      <dgm:t>
        <a:bodyPr/>
        <a:lstStyle/>
        <a:p>
          <a:endParaRPr lang="de-DE"/>
        </a:p>
      </dgm:t>
    </dgm:pt>
    <dgm:pt modelId="{CC651416-DE83-475F-99B7-B966D92D9973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Foyer</a:t>
          </a:r>
        </a:p>
      </dgm:t>
    </dgm:pt>
    <dgm:pt modelId="{FB558DDD-7AE7-417D-B538-2AA4EC20AFC0}" type="parTrans" cxnId="{C18CA536-278C-4E01-96A3-306B4907EDD9}">
      <dgm:prSet/>
      <dgm:spPr/>
      <dgm:t>
        <a:bodyPr/>
        <a:lstStyle/>
        <a:p>
          <a:endParaRPr lang="de-DE"/>
        </a:p>
      </dgm:t>
    </dgm:pt>
    <dgm:pt modelId="{F531399E-B92F-4B0A-BDF4-899F5DA0951B}" type="sibTrans" cxnId="{C18CA536-278C-4E01-96A3-306B4907EDD9}">
      <dgm:prSet/>
      <dgm:spPr/>
      <dgm:t>
        <a:bodyPr/>
        <a:lstStyle/>
        <a:p>
          <a:endParaRPr lang="de-DE"/>
        </a:p>
      </dgm:t>
    </dgm:pt>
    <dgm:pt modelId="{53E53072-D137-48D4-A9BB-5FA6BDC8DDBD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Fachtagungs-raum 0.214</a:t>
          </a:r>
        </a:p>
      </dgm:t>
    </dgm:pt>
    <dgm:pt modelId="{DBE19F06-12B2-4BA6-8F1D-453CF63CA305}" type="parTrans" cxnId="{FA4D1CA4-50D4-42C0-9675-D3C37A0E2898}">
      <dgm:prSet/>
      <dgm:spPr/>
      <dgm:t>
        <a:bodyPr/>
        <a:lstStyle/>
        <a:p>
          <a:endParaRPr lang="de-DE"/>
        </a:p>
      </dgm:t>
    </dgm:pt>
    <dgm:pt modelId="{988BA26A-6B67-48B1-80C0-74719153629F}" type="sibTrans" cxnId="{FA4D1CA4-50D4-42C0-9675-D3C37A0E2898}">
      <dgm:prSet/>
      <dgm:spPr/>
      <dgm:t>
        <a:bodyPr/>
        <a:lstStyle/>
        <a:p>
          <a:endParaRPr lang="de-DE"/>
        </a:p>
      </dgm:t>
    </dgm:pt>
    <dgm:pt modelId="{F4BD2863-1BDC-41C4-B904-F3B2A146F62C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1200" dirty="0">
            <a:solidFill>
              <a:schemeClr val="tx1"/>
            </a:solidFill>
          </a:endParaRPr>
        </a:p>
      </dgm:t>
    </dgm:pt>
    <dgm:pt modelId="{7B239383-F450-4E93-AC82-86A27F4A5CCE}" type="parTrans" cxnId="{678166C6-42CF-42A1-848B-E517735A388C}">
      <dgm:prSet/>
      <dgm:spPr/>
      <dgm:t>
        <a:bodyPr/>
        <a:lstStyle/>
        <a:p>
          <a:endParaRPr lang="de-DE"/>
        </a:p>
      </dgm:t>
    </dgm:pt>
    <dgm:pt modelId="{709EC2A5-3039-48A7-9A7C-859B6775EC5D}" type="sibTrans" cxnId="{678166C6-42CF-42A1-848B-E517735A388C}">
      <dgm:prSet/>
      <dgm:spPr/>
      <dgm:t>
        <a:bodyPr/>
        <a:lstStyle/>
        <a:p>
          <a:endParaRPr lang="de-DE"/>
        </a:p>
      </dgm:t>
    </dgm:pt>
    <dgm:pt modelId="{E7006528-5FCC-41DA-B3E4-63E36C710759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1200" dirty="0">
            <a:solidFill>
              <a:schemeClr val="tx1"/>
            </a:solidFill>
          </a:endParaRPr>
        </a:p>
      </dgm:t>
    </dgm:pt>
    <dgm:pt modelId="{70880E7B-0014-4774-A636-5D101AB7E7BF}" type="parTrans" cxnId="{A4521371-402A-456B-91F9-026966E73E82}">
      <dgm:prSet/>
      <dgm:spPr/>
      <dgm:t>
        <a:bodyPr/>
        <a:lstStyle/>
        <a:p>
          <a:endParaRPr lang="de-DE"/>
        </a:p>
      </dgm:t>
    </dgm:pt>
    <dgm:pt modelId="{39A57EEE-0D3F-4AA7-B93E-C5A19D65DEA9}" type="sibTrans" cxnId="{A4521371-402A-456B-91F9-026966E73E82}">
      <dgm:prSet/>
      <dgm:spPr/>
      <dgm:t>
        <a:bodyPr/>
        <a:lstStyle/>
        <a:p>
          <a:endParaRPr lang="de-DE"/>
        </a:p>
      </dgm:t>
    </dgm:pt>
    <dgm:pt modelId="{8A552FB7-5D1B-4A58-8A86-48235AA27E35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1200" dirty="0">
            <a:solidFill>
              <a:schemeClr val="tx1"/>
            </a:solidFill>
          </a:endParaRPr>
        </a:p>
      </dgm:t>
    </dgm:pt>
    <dgm:pt modelId="{4366EDC3-48EF-4171-961B-3C088BF9DA25}" type="parTrans" cxnId="{2E236423-BCC2-45D7-BA83-990076E80DA6}">
      <dgm:prSet/>
      <dgm:spPr/>
      <dgm:t>
        <a:bodyPr/>
        <a:lstStyle/>
        <a:p>
          <a:endParaRPr lang="de-DE"/>
        </a:p>
      </dgm:t>
    </dgm:pt>
    <dgm:pt modelId="{D5A00B6A-383C-4977-8C22-1BB48522AF79}" type="sibTrans" cxnId="{2E236423-BCC2-45D7-BA83-990076E80DA6}">
      <dgm:prSet/>
      <dgm:spPr/>
      <dgm:t>
        <a:bodyPr/>
        <a:lstStyle/>
        <a:p>
          <a:endParaRPr lang="de-DE"/>
        </a:p>
      </dgm:t>
    </dgm:pt>
    <dgm:pt modelId="{F1E33A95-D17C-43CD-BE7B-A741926C0688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gm:t>
    </dgm:pt>
    <dgm:pt modelId="{3A265E93-59C7-4729-BC45-89237C8876DF}" type="parTrans" cxnId="{D4DD0A6C-72B9-4FD4-B90F-88B573723E89}">
      <dgm:prSet/>
      <dgm:spPr/>
      <dgm:t>
        <a:bodyPr/>
        <a:lstStyle/>
        <a:p>
          <a:endParaRPr lang="de-DE"/>
        </a:p>
      </dgm:t>
    </dgm:pt>
    <dgm:pt modelId="{3B6E8A1F-0A24-4064-83D2-F35FBF3DC358}" type="sibTrans" cxnId="{D4DD0A6C-72B9-4FD4-B90F-88B573723E89}">
      <dgm:prSet/>
      <dgm:spPr/>
      <dgm:t>
        <a:bodyPr/>
        <a:lstStyle/>
        <a:p>
          <a:endParaRPr lang="de-DE"/>
        </a:p>
      </dgm:t>
    </dgm:pt>
    <dgm:pt modelId="{4EBA4D11-A441-497F-ADEF-6EACF8547DB9}" type="pres">
      <dgm:prSet presAssocID="{9477AF71-20E1-4BE2-AB67-944B77349FF5}" presName="linearFlow" presStyleCnt="0">
        <dgm:presLayoutVars>
          <dgm:dir/>
          <dgm:animLvl val="lvl"/>
          <dgm:resizeHandles/>
        </dgm:presLayoutVars>
      </dgm:prSet>
      <dgm:spPr/>
    </dgm:pt>
    <dgm:pt modelId="{3F9B1D3D-F7E9-41AC-BD41-77F3DDEC16B0}" type="pres">
      <dgm:prSet presAssocID="{1B1F2DD5-C143-4A0A-83D9-AB2C7388323E}" presName="compositeNode" presStyleCnt="0">
        <dgm:presLayoutVars>
          <dgm:bulletEnabled val="1"/>
        </dgm:presLayoutVars>
      </dgm:prSet>
      <dgm:spPr/>
    </dgm:pt>
    <dgm:pt modelId="{D2737BBD-6815-473D-95FB-ADB9EFDE567E}" type="pres">
      <dgm:prSet presAssocID="{1B1F2DD5-C143-4A0A-83D9-AB2C7388323E}" presName="image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rte mit Ortsmarkierung mit einfarbiger Füllung"/>
        </a:ext>
      </dgm:extLst>
    </dgm:pt>
    <dgm:pt modelId="{B6CDB942-D0C4-456D-96AC-12CCCB976D53}" type="pres">
      <dgm:prSet presAssocID="{1B1F2DD5-C143-4A0A-83D9-AB2C7388323E}" presName="childNode" presStyleLbl="node1" presStyleIdx="0" presStyleCnt="3">
        <dgm:presLayoutVars>
          <dgm:bulletEnabled val="1"/>
        </dgm:presLayoutVars>
      </dgm:prSet>
      <dgm:spPr/>
    </dgm:pt>
    <dgm:pt modelId="{10C9159A-69E5-48FF-877B-C23AE785A077}" type="pres">
      <dgm:prSet presAssocID="{1B1F2DD5-C143-4A0A-83D9-AB2C7388323E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B353E5A9-7075-4B1B-8ABE-3301A27B7C2A}" type="pres">
      <dgm:prSet presAssocID="{8AD6E041-4D62-4F7E-B08F-17DB1EE0C76D}" presName="sibTrans" presStyleCnt="0"/>
      <dgm:spPr/>
    </dgm:pt>
    <dgm:pt modelId="{9AE20B6E-34FB-4F32-9544-635A703A62FE}" type="pres">
      <dgm:prSet presAssocID="{0B06B27E-0011-4279-A6CE-85AA0F58BB69}" presName="compositeNode" presStyleCnt="0">
        <dgm:presLayoutVars>
          <dgm:bulletEnabled val="1"/>
        </dgm:presLayoutVars>
      </dgm:prSet>
      <dgm:spPr/>
    </dgm:pt>
    <dgm:pt modelId="{B4300E6D-9438-4F00-92FF-8F87938CDA38}" type="pres">
      <dgm:prSet presAssocID="{0B06B27E-0011-4279-A6CE-85AA0F58BB69}" presName="image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igonometrie mit einfarbiger Füllung"/>
        </a:ext>
      </dgm:extLst>
    </dgm:pt>
    <dgm:pt modelId="{25183B22-A8DB-4708-9B52-E2CA42EEF150}" type="pres">
      <dgm:prSet presAssocID="{0B06B27E-0011-4279-A6CE-85AA0F58BB69}" presName="childNode" presStyleLbl="node1" presStyleIdx="1" presStyleCnt="3">
        <dgm:presLayoutVars>
          <dgm:bulletEnabled val="1"/>
        </dgm:presLayoutVars>
      </dgm:prSet>
      <dgm:spPr>
        <a:xfrm>
          <a:off x="2087197" y="715713"/>
          <a:ext cx="1238442" cy="3911470"/>
        </a:xfrm>
        <a:prstGeom prst="rect">
          <a:avLst/>
        </a:prstGeom>
      </dgm:spPr>
    </dgm:pt>
    <dgm:pt modelId="{A35E340D-DB30-44DD-8464-E32276EF0081}" type="pres">
      <dgm:prSet presAssocID="{0B06B27E-0011-4279-A6CE-85AA0F58BB69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E4DCC8C7-63BB-4524-87A1-8334737C2F2B}" type="pres">
      <dgm:prSet presAssocID="{CEE68E04-59F6-4BA9-BEDB-66EFEAFE4DFB}" presName="sibTrans" presStyleCnt="0"/>
      <dgm:spPr/>
    </dgm:pt>
    <dgm:pt modelId="{80F36771-3892-42CB-B200-0D49698550A8}" type="pres">
      <dgm:prSet presAssocID="{AAFB081D-6786-4A1E-ADF1-29AF03ED622F}" presName="compositeNode" presStyleCnt="0">
        <dgm:presLayoutVars>
          <dgm:bulletEnabled val="1"/>
        </dgm:presLayoutVars>
      </dgm:prSet>
      <dgm:spPr/>
    </dgm:pt>
    <dgm:pt modelId="{8E81C4E1-32FB-4D89-A6FD-B8DB6A9B0C1C}" type="pres">
      <dgm:prSet presAssocID="{AAFB081D-6786-4A1E-ADF1-29AF03ED622F}" presName="image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 folgen mit einfarbiger Füllung"/>
        </a:ext>
      </dgm:extLst>
    </dgm:pt>
    <dgm:pt modelId="{5D53B51A-ACCD-45DB-B10C-7E1046A3F62D}" type="pres">
      <dgm:prSet presAssocID="{AAFB081D-6786-4A1E-ADF1-29AF03ED622F}" presName="childNode" presStyleLbl="node1" presStyleIdx="2" presStyleCnt="3">
        <dgm:presLayoutVars>
          <dgm:bulletEnabled val="1"/>
        </dgm:presLayoutVars>
      </dgm:prSet>
      <dgm:spPr>
        <a:xfrm>
          <a:off x="5683466" y="715713"/>
          <a:ext cx="1238442" cy="3911470"/>
        </a:xfrm>
        <a:prstGeom prst="rect">
          <a:avLst/>
        </a:prstGeom>
      </dgm:spPr>
    </dgm:pt>
    <dgm:pt modelId="{D8F548A6-C207-4015-9257-E59B17F87916}" type="pres">
      <dgm:prSet presAssocID="{AAFB081D-6786-4A1E-ADF1-29AF03ED622F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37262403-E26F-49B5-99C2-1A9F4CE82326}" srcId="{AAFB081D-6786-4A1E-ADF1-29AF03ED622F}" destId="{03ED995C-C255-406B-8DE9-7B00FDEC9B45}" srcOrd="2" destOrd="0" parTransId="{3D0DCD34-A25E-406B-A82B-C795A24C53BE}" sibTransId="{C5BCE523-443C-4E0B-B736-30DBDE55040E}"/>
    <dgm:cxn modelId="{E8DDA109-FF35-4F79-B291-20572F21C1B7}" type="presOf" srcId="{8A552FB7-5D1B-4A58-8A86-48235AA27E35}" destId="{B6CDB942-D0C4-456D-96AC-12CCCB976D53}" srcOrd="0" destOrd="3" presId="urn:microsoft.com/office/officeart/2005/8/layout/hList2"/>
    <dgm:cxn modelId="{2D2C900C-8054-488A-A9C1-325FAF538B4A}" srcId="{1B1F2DD5-C143-4A0A-83D9-AB2C7388323E}" destId="{762F9E4A-D955-4918-BCCE-F12992508964}" srcOrd="6" destOrd="0" parTransId="{15FE4A2C-1006-44A3-BF18-D173496E6312}" sibTransId="{B2C00309-E84F-4567-9659-80CFE254B7D9}"/>
    <dgm:cxn modelId="{A403910C-0033-4212-82E1-45032A674B9D}" srcId="{AAFB081D-6786-4A1E-ADF1-29AF03ED622F}" destId="{9BBEE9DF-5008-493D-B333-EE9091464B5B}" srcOrd="0" destOrd="0" parTransId="{1EAEC748-26DA-459A-83EE-95A8E85F9245}" sibTransId="{A354A909-11DC-448A-AF68-9871E78DEEDD}"/>
    <dgm:cxn modelId="{ED893214-4336-42EF-8979-3748B83F2C0B}" srcId="{9477AF71-20E1-4BE2-AB67-944B77349FF5}" destId="{0B06B27E-0011-4279-A6CE-85AA0F58BB69}" srcOrd="1" destOrd="0" parTransId="{FD22C410-72D5-4F25-8C62-7B3DB4F12E0B}" sibTransId="{CEE68E04-59F6-4BA9-BEDB-66EFEAFE4DFB}"/>
    <dgm:cxn modelId="{0515A518-626F-4091-B721-15D1CE6D40DE}" type="presOf" srcId="{58C3858B-B6D5-4A19-8247-299B50F821C6}" destId="{25183B22-A8DB-4708-9B52-E2CA42EEF150}" srcOrd="0" destOrd="0" presId="urn:microsoft.com/office/officeart/2005/8/layout/hList2"/>
    <dgm:cxn modelId="{49C6FF1A-CBE7-4E90-A500-F955E055D69C}" type="presOf" srcId="{53E53072-D137-48D4-A9BB-5FA6BDC8DDBD}" destId="{B6CDB942-D0C4-456D-96AC-12CCCB976D53}" srcOrd="0" destOrd="4" presId="urn:microsoft.com/office/officeart/2005/8/layout/hList2"/>
    <dgm:cxn modelId="{2E236423-BCC2-45D7-BA83-990076E80DA6}" srcId="{1B1F2DD5-C143-4A0A-83D9-AB2C7388323E}" destId="{8A552FB7-5D1B-4A58-8A86-48235AA27E35}" srcOrd="3" destOrd="0" parTransId="{4366EDC3-48EF-4171-961B-3C088BF9DA25}" sibTransId="{D5A00B6A-383C-4977-8C22-1BB48522AF79}"/>
    <dgm:cxn modelId="{08D6312A-9A50-413A-9028-16ED6FD7E37C}" srcId="{9477AF71-20E1-4BE2-AB67-944B77349FF5}" destId="{1B1F2DD5-C143-4A0A-83D9-AB2C7388323E}" srcOrd="0" destOrd="0" parTransId="{2CC18C36-1C5A-4FF6-B04C-5E4B10EF5F5D}" sibTransId="{8AD6E041-4D62-4F7E-B08F-17DB1EE0C76D}"/>
    <dgm:cxn modelId="{81739B2D-B041-40D0-8B87-F1823EE1DCAB}" srcId="{1B1F2DD5-C143-4A0A-83D9-AB2C7388323E}" destId="{85C7A92B-35FB-42A8-B13B-99DE4CEFB766}" srcOrd="0" destOrd="0" parTransId="{88582D22-9B18-4859-BFD3-46F94F0B1062}" sibTransId="{9D73A85E-4A5B-45E1-8CED-AF425CF7E5F6}"/>
    <dgm:cxn modelId="{102E2F2F-3C04-4E29-AA61-D4CC73524487}" type="presOf" srcId="{F4BD2863-1BDC-41C4-B904-F3B2A146F62C}" destId="{B6CDB942-D0C4-456D-96AC-12CCCB976D53}" srcOrd="0" destOrd="1" presId="urn:microsoft.com/office/officeart/2005/8/layout/hList2"/>
    <dgm:cxn modelId="{C18CA536-278C-4E01-96A3-306B4907EDD9}" srcId="{1B1F2DD5-C143-4A0A-83D9-AB2C7388323E}" destId="{CC651416-DE83-475F-99B7-B966D92D9973}" srcOrd="2" destOrd="0" parTransId="{FB558DDD-7AE7-417D-B538-2AA4EC20AFC0}" sibTransId="{F531399E-B92F-4B0A-BDF4-899F5DA0951B}"/>
    <dgm:cxn modelId="{4859095F-64B5-449B-B32A-23C3C97B377F}" type="presOf" srcId="{03ED995C-C255-406B-8DE9-7B00FDEC9B45}" destId="{5D53B51A-ACCD-45DB-B10C-7E1046A3F62D}" srcOrd="0" destOrd="2" presId="urn:microsoft.com/office/officeart/2005/8/layout/hList2"/>
    <dgm:cxn modelId="{D4DD0A6C-72B9-4FD4-B90F-88B573723E89}" srcId="{AAFB081D-6786-4A1E-ADF1-29AF03ED622F}" destId="{F1E33A95-D17C-43CD-BE7B-A741926C0688}" srcOrd="1" destOrd="0" parTransId="{3A265E93-59C7-4729-BC45-89237C8876DF}" sibTransId="{3B6E8A1F-0A24-4064-83D2-F35FBF3DC358}"/>
    <dgm:cxn modelId="{C1A3B46F-F9A9-491A-9E47-9C18EB3C8368}" type="presOf" srcId="{9BBEE9DF-5008-493D-B333-EE9091464B5B}" destId="{5D53B51A-ACCD-45DB-B10C-7E1046A3F62D}" srcOrd="0" destOrd="0" presId="urn:microsoft.com/office/officeart/2005/8/layout/hList2"/>
    <dgm:cxn modelId="{A4521371-402A-456B-91F9-026966E73E82}" srcId="{1B1F2DD5-C143-4A0A-83D9-AB2C7388323E}" destId="{E7006528-5FCC-41DA-B3E4-63E36C710759}" srcOrd="5" destOrd="0" parTransId="{70880E7B-0014-4774-A636-5D101AB7E7BF}" sibTransId="{39A57EEE-0D3F-4AA7-B93E-C5A19D65DEA9}"/>
    <dgm:cxn modelId="{96BEC572-5783-4CAA-8173-8CAFECB47CA8}" type="presOf" srcId="{E7006528-5FCC-41DA-B3E4-63E36C710759}" destId="{B6CDB942-D0C4-456D-96AC-12CCCB976D53}" srcOrd="0" destOrd="5" presId="urn:microsoft.com/office/officeart/2005/8/layout/hList2"/>
    <dgm:cxn modelId="{D26EE375-C88E-4F06-9499-034C178742C2}" type="presOf" srcId="{9477AF71-20E1-4BE2-AB67-944B77349FF5}" destId="{4EBA4D11-A441-497F-ADEF-6EACF8547DB9}" srcOrd="0" destOrd="0" presId="urn:microsoft.com/office/officeart/2005/8/layout/hList2"/>
    <dgm:cxn modelId="{129A3B76-7137-4B14-8FB1-845AAB5F2770}" type="presOf" srcId="{AAFB081D-6786-4A1E-ADF1-29AF03ED622F}" destId="{D8F548A6-C207-4015-9257-E59B17F87916}" srcOrd="0" destOrd="0" presId="urn:microsoft.com/office/officeart/2005/8/layout/hList2"/>
    <dgm:cxn modelId="{12A1219E-AE12-427C-8883-4A7BA43CDE73}" type="presOf" srcId="{1B1F2DD5-C143-4A0A-83D9-AB2C7388323E}" destId="{10C9159A-69E5-48FF-877B-C23AE785A077}" srcOrd="0" destOrd="0" presId="urn:microsoft.com/office/officeart/2005/8/layout/hList2"/>
    <dgm:cxn modelId="{646E6FA2-04A5-4A9B-B35F-E3F0C35E457D}" type="presOf" srcId="{762F9E4A-D955-4918-BCCE-F12992508964}" destId="{B6CDB942-D0C4-456D-96AC-12CCCB976D53}" srcOrd="0" destOrd="6" presId="urn:microsoft.com/office/officeart/2005/8/layout/hList2"/>
    <dgm:cxn modelId="{FA4D1CA4-50D4-42C0-9675-D3C37A0E2898}" srcId="{1B1F2DD5-C143-4A0A-83D9-AB2C7388323E}" destId="{53E53072-D137-48D4-A9BB-5FA6BDC8DDBD}" srcOrd="4" destOrd="0" parTransId="{DBE19F06-12B2-4BA6-8F1D-453CF63CA305}" sibTransId="{988BA26A-6B67-48B1-80C0-74719153629F}"/>
    <dgm:cxn modelId="{824E80AC-51D0-4B35-8653-18E6EE98C2A0}" srcId="{0B06B27E-0011-4279-A6CE-85AA0F58BB69}" destId="{58C3858B-B6D5-4A19-8247-299B50F821C6}" srcOrd="0" destOrd="0" parTransId="{60917CCF-AF51-445C-9D60-C8D4F5068526}" sibTransId="{395CB063-4B29-4222-9B89-8C7B9126738C}"/>
    <dgm:cxn modelId="{156FC1AC-322C-4144-B188-D199E431E6A6}" srcId="{9477AF71-20E1-4BE2-AB67-944B77349FF5}" destId="{AAFB081D-6786-4A1E-ADF1-29AF03ED622F}" srcOrd="2" destOrd="0" parTransId="{9A7148D5-3CD8-4912-BF94-36CC5820F6E9}" sibTransId="{DBCA25B9-82E8-4FA8-9517-7436721A256D}"/>
    <dgm:cxn modelId="{85DB15BB-46D0-4201-9ECA-522F2BD930BF}" type="presOf" srcId="{F1E33A95-D17C-43CD-BE7B-A741926C0688}" destId="{5D53B51A-ACCD-45DB-B10C-7E1046A3F62D}" srcOrd="0" destOrd="1" presId="urn:microsoft.com/office/officeart/2005/8/layout/hList2"/>
    <dgm:cxn modelId="{D7083BC1-90E8-437A-AABF-7E7D83ABE615}" type="presOf" srcId="{CC651416-DE83-475F-99B7-B966D92D9973}" destId="{B6CDB942-D0C4-456D-96AC-12CCCB976D53}" srcOrd="0" destOrd="2" presId="urn:microsoft.com/office/officeart/2005/8/layout/hList2"/>
    <dgm:cxn modelId="{678166C6-42CF-42A1-848B-E517735A388C}" srcId="{1B1F2DD5-C143-4A0A-83D9-AB2C7388323E}" destId="{F4BD2863-1BDC-41C4-B904-F3B2A146F62C}" srcOrd="1" destOrd="0" parTransId="{7B239383-F450-4E93-AC82-86A27F4A5CCE}" sibTransId="{709EC2A5-3039-48A7-9A7C-859B6775EC5D}"/>
    <dgm:cxn modelId="{D31345DF-F863-4DCA-9423-2DAB01B0DAA3}" type="presOf" srcId="{85C7A92B-35FB-42A8-B13B-99DE4CEFB766}" destId="{B6CDB942-D0C4-456D-96AC-12CCCB976D53}" srcOrd="0" destOrd="0" presId="urn:microsoft.com/office/officeart/2005/8/layout/hList2"/>
    <dgm:cxn modelId="{DA325CFA-B78D-43B0-B09F-B91FA6FEFEEF}" type="presOf" srcId="{0B06B27E-0011-4279-A6CE-85AA0F58BB69}" destId="{A35E340D-DB30-44DD-8464-E32276EF0081}" srcOrd="0" destOrd="0" presId="urn:microsoft.com/office/officeart/2005/8/layout/hList2"/>
    <dgm:cxn modelId="{2715D6CF-7D44-47DF-96BA-73BBA9B4AB00}" type="presParOf" srcId="{4EBA4D11-A441-497F-ADEF-6EACF8547DB9}" destId="{3F9B1D3D-F7E9-41AC-BD41-77F3DDEC16B0}" srcOrd="0" destOrd="0" presId="urn:microsoft.com/office/officeart/2005/8/layout/hList2"/>
    <dgm:cxn modelId="{F8C48B85-1298-4EC9-86D2-B48FFB54480A}" type="presParOf" srcId="{3F9B1D3D-F7E9-41AC-BD41-77F3DDEC16B0}" destId="{D2737BBD-6815-473D-95FB-ADB9EFDE567E}" srcOrd="0" destOrd="0" presId="urn:microsoft.com/office/officeart/2005/8/layout/hList2"/>
    <dgm:cxn modelId="{D4A15362-5742-4609-9E37-C6150CF43CEA}" type="presParOf" srcId="{3F9B1D3D-F7E9-41AC-BD41-77F3DDEC16B0}" destId="{B6CDB942-D0C4-456D-96AC-12CCCB976D53}" srcOrd="1" destOrd="0" presId="urn:microsoft.com/office/officeart/2005/8/layout/hList2"/>
    <dgm:cxn modelId="{4CA5CE5B-528E-4E8F-82BE-A65EA7FAAAB6}" type="presParOf" srcId="{3F9B1D3D-F7E9-41AC-BD41-77F3DDEC16B0}" destId="{10C9159A-69E5-48FF-877B-C23AE785A077}" srcOrd="2" destOrd="0" presId="urn:microsoft.com/office/officeart/2005/8/layout/hList2"/>
    <dgm:cxn modelId="{D860DF70-723A-433A-BC4A-9CC363AE447E}" type="presParOf" srcId="{4EBA4D11-A441-497F-ADEF-6EACF8547DB9}" destId="{B353E5A9-7075-4B1B-8ABE-3301A27B7C2A}" srcOrd="1" destOrd="0" presId="urn:microsoft.com/office/officeart/2005/8/layout/hList2"/>
    <dgm:cxn modelId="{3C960365-107B-41E8-ABF2-E27AC688F702}" type="presParOf" srcId="{4EBA4D11-A441-497F-ADEF-6EACF8547DB9}" destId="{9AE20B6E-34FB-4F32-9544-635A703A62FE}" srcOrd="2" destOrd="0" presId="urn:microsoft.com/office/officeart/2005/8/layout/hList2"/>
    <dgm:cxn modelId="{13F2D436-657C-4C93-88C9-7C596565EBFA}" type="presParOf" srcId="{9AE20B6E-34FB-4F32-9544-635A703A62FE}" destId="{B4300E6D-9438-4F00-92FF-8F87938CDA38}" srcOrd="0" destOrd="0" presId="urn:microsoft.com/office/officeart/2005/8/layout/hList2"/>
    <dgm:cxn modelId="{4D00CB23-60AF-402F-8ACE-F9AE3C6BC12B}" type="presParOf" srcId="{9AE20B6E-34FB-4F32-9544-635A703A62FE}" destId="{25183B22-A8DB-4708-9B52-E2CA42EEF150}" srcOrd="1" destOrd="0" presId="urn:microsoft.com/office/officeart/2005/8/layout/hList2"/>
    <dgm:cxn modelId="{80FD0B1F-51DC-4B37-A957-FCD95D0B5021}" type="presParOf" srcId="{9AE20B6E-34FB-4F32-9544-635A703A62FE}" destId="{A35E340D-DB30-44DD-8464-E32276EF0081}" srcOrd="2" destOrd="0" presId="urn:microsoft.com/office/officeart/2005/8/layout/hList2"/>
    <dgm:cxn modelId="{5C8CF563-E443-423E-91FC-5F615B50993D}" type="presParOf" srcId="{4EBA4D11-A441-497F-ADEF-6EACF8547DB9}" destId="{E4DCC8C7-63BB-4524-87A1-8334737C2F2B}" srcOrd="3" destOrd="0" presId="urn:microsoft.com/office/officeart/2005/8/layout/hList2"/>
    <dgm:cxn modelId="{2F666EA8-235D-4F44-8AE3-589FF0BDECE2}" type="presParOf" srcId="{4EBA4D11-A441-497F-ADEF-6EACF8547DB9}" destId="{80F36771-3892-42CB-B200-0D49698550A8}" srcOrd="4" destOrd="0" presId="urn:microsoft.com/office/officeart/2005/8/layout/hList2"/>
    <dgm:cxn modelId="{B629539D-4E7A-476A-B431-ADF2D8CB4D5A}" type="presParOf" srcId="{80F36771-3892-42CB-B200-0D49698550A8}" destId="{8E81C4E1-32FB-4D89-A6FD-B8DB6A9B0C1C}" srcOrd="0" destOrd="0" presId="urn:microsoft.com/office/officeart/2005/8/layout/hList2"/>
    <dgm:cxn modelId="{999A2FD2-EFD1-4C7E-8CD2-2C8460848A83}" type="presParOf" srcId="{80F36771-3892-42CB-B200-0D49698550A8}" destId="{5D53B51A-ACCD-45DB-B10C-7E1046A3F62D}" srcOrd="1" destOrd="0" presId="urn:microsoft.com/office/officeart/2005/8/layout/hList2"/>
    <dgm:cxn modelId="{F12DC62E-C2B9-4809-908D-370933DD02DA}" type="presParOf" srcId="{80F36771-3892-42CB-B200-0D49698550A8}" destId="{D8F548A6-C207-4015-9257-E59B17F87916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9159A-69E5-48FF-877B-C23AE785A077}">
      <dsp:nvSpPr>
        <dsp:cNvPr id="0" name=""/>
        <dsp:cNvSpPr/>
      </dsp:nvSpPr>
      <dsp:spPr>
        <a:xfrm rot="16200000">
          <a:off x="-1730789" y="2565239"/>
          <a:ext cx="3911470" cy="361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1908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RÄUMLICHKEITEN</a:t>
          </a:r>
        </a:p>
      </dsp:txBody>
      <dsp:txXfrm>
        <a:off x="-1730789" y="2565239"/>
        <a:ext cx="3911470" cy="361792"/>
      </dsp:txXfrm>
    </dsp:sp>
    <dsp:sp modelId="{B6CDB942-D0C4-456D-96AC-12CCCB976D53}">
      <dsp:nvSpPr>
        <dsp:cNvPr id="0" name=""/>
        <dsp:cNvSpPr/>
      </dsp:nvSpPr>
      <dsp:spPr>
        <a:xfrm>
          <a:off x="405842" y="790400"/>
          <a:ext cx="1802110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19081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Kongress-Saal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Foyer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Fachtagungs-raum 0.214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6 x Tagungsraum</a:t>
          </a:r>
          <a:r>
            <a:rPr lang="de-DE" sz="1050" u="none" kern="1200" dirty="0">
              <a:solidFill>
                <a:schemeClr val="tx1"/>
              </a:solidFill>
              <a:latin typeface="+mn-lt"/>
            </a:rPr>
            <a:t> </a:t>
          </a:r>
          <a:r>
            <a:rPr lang="de-DE" sz="1000" u="none" kern="1200" dirty="0">
              <a:solidFill>
                <a:schemeClr val="tx1"/>
              </a:solidFill>
              <a:latin typeface="+mn-lt"/>
            </a:rPr>
            <a:t>(0.215, 0.217,  0.219, 0.221,  0.223, 0.225)</a:t>
          </a:r>
          <a:endParaRPr lang="de-DE" sz="1000" kern="1200" dirty="0">
            <a:solidFill>
              <a:schemeClr val="tx1"/>
            </a:solidFill>
            <a:latin typeface="+mn-lt"/>
          </a:endParaRPr>
        </a:p>
      </dsp:txBody>
      <dsp:txXfrm>
        <a:off x="405842" y="790400"/>
        <a:ext cx="1802110" cy="3911470"/>
      </dsp:txXfrm>
    </dsp:sp>
    <dsp:sp modelId="{D2737BBD-6815-473D-95FB-ADB9EFDE567E}">
      <dsp:nvSpPr>
        <dsp:cNvPr id="0" name=""/>
        <dsp:cNvSpPr/>
      </dsp:nvSpPr>
      <dsp:spPr>
        <a:xfrm>
          <a:off x="44050" y="312834"/>
          <a:ext cx="723584" cy="72358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E340D-DB30-44DD-8464-E32276EF0081}">
      <dsp:nvSpPr>
        <dsp:cNvPr id="0" name=""/>
        <dsp:cNvSpPr/>
      </dsp:nvSpPr>
      <dsp:spPr>
        <a:xfrm rot="16200000">
          <a:off x="889719" y="2565239"/>
          <a:ext cx="3911470" cy="361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1908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AUSSTELLERFLÄCHEN</a:t>
          </a:r>
        </a:p>
      </dsp:txBody>
      <dsp:txXfrm>
        <a:off x="889719" y="2565239"/>
        <a:ext cx="3911470" cy="361792"/>
      </dsp:txXfrm>
    </dsp:sp>
    <dsp:sp modelId="{25183B22-A8DB-4708-9B52-E2CA42EEF150}">
      <dsp:nvSpPr>
        <dsp:cNvPr id="0" name=""/>
        <dsp:cNvSpPr/>
      </dsp:nvSpPr>
      <dsp:spPr>
        <a:xfrm>
          <a:off x="3026351" y="790400"/>
          <a:ext cx="1802110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19278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307 qm</a:t>
          </a:r>
        </a:p>
      </dsp:txBody>
      <dsp:txXfrm>
        <a:off x="3026351" y="790400"/>
        <a:ext cx="1802110" cy="3911470"/>
      </dsp:txXfrm>
    </dsp:sp>
    <dsp:sp modelId="{B4300E6D-9438-4F00-92FF-8F87938CDA38}">
      <dsp:nvSpPr>
        <dsp:cNvPr id="0" name=""/>
        <dsp:cNvSpPr/>
      </dsp:nvSpPr>
      <dsp:spPr>
        <a:xfrm>
          <a:off x="2664558" y="312834"/>
          <a:ext cx="723584" cy="72358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F548A6-C207-4015-9257-E59B17F87916}">
      <dsp:nvSpPr>
        <dsp:cNvPr id="0" name=""/>
        <dsp:cNvSpPr/>
      </dsp:nvSpPr>
      <dsp:spPr>
        <a:xfrm rot="16200000">
          <a:off x="3510228" y="2565239"/>
          <a:ext cx="3911470" cy="361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1908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ADD-ONS</a:t>
          </a:r>
        </a:p>
      </dsp:txBody>
      <dsp:txXfrm>
        <a:off x="3510228" y="2565239"/>
        <a:ext cx="3911470" cy="361792"/>
      </dsp:txXfrm>
    </dsp:sp>
    <dsp:sp modelId="{5D53B51A-ACCD-45DB-B10C-7E1046A3F62D}">
      <dsp:nvSpPr>
        <dsp:cNvPr id="0" name=""/>
        <dsp:cNvSpPr/>
      </dsp:nvSpPr>
      <dsp:spPr>
        <a:xfrm>
          <a:off x="5646859" y="790400"/>
          <a:ext cx="1802110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19278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Vorplatz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Bambusgarten</a:t>
          </a:r>
        </a:p>
      </dsp:txBody>
      <dsp:txXfrm>
        <a:off x="5646859" y="790400"/>
        <a:ext cx="1802110" cy="3911470"/>
      </dsp:txXfrm>
    </dsp:sp>
    <dsp:sp modelId="{8E81C4E1-32FB-4D89-A6FD-B8DB6A9B0C1C}">
      <dsp:nvSpPr>
        <dsp:cNvPr id="0" name=""/>
        <dsp:cNvSpPr/>
      </dsp:nvSpPr>
      <dsp:spPr>
        <a:xfrm>
          <a:off x="5285067" y="312834"/>
          <a:ext cx="723584" cy="72358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82180-6523-418D-848F-38250371E458}" type="datetimeFigureOut">
              <a:rPr lang="de-DE" smtClean="0"/>
              <a:t>14.10.2026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2ACB0-7068-46B5-9767-16B18E2E4A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9859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BEA2DD9-48B2-4950-A0B7-EFF4496CA2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01669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E628D16A-604B-4C09-99F2-7DC0A456B3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6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0C7270-B965-42DA-9AF2-5F4125FDA9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353" y="5192897"/>
            <a:ext cx="3053080" cy="484748"/>
          </a:xfrm>
        </p:spPr>
        <p:txBody>
          <a:bodyPr wrap="none" lIns="0" tIns="0" rIns="0" bIns="0" anchor="b"/>
          <a:lstStyle>
            <a:lvl1pPr algn="r"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 </a:t>
            </a:r>
            <a:r>
              <a:rPr lang="de-DE"/>
              <a:t>erste Zeile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2F0CBA-67F8-4E37-81D4-7974C28ECF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62699" y="5582197"/>
            <a:ext cx="4924682" cy="769441"/>
          </a:xfrm>
        </p:spPr>
        <p:txBody>
          <a:bodyPr wrap="none" lIns="0" tIns="0" rIns="0" bIns="0"/>
          <a:lstStyle>
            <a:lvl1pPr marL="0" indent="0" algn="r">
              <a:buNone/>
              <a:defRPr sz="5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Titel zweite </a:t>
            </a:r>
            <a:r>
              <a:rPr lang="de-DE"/>
              <a:t>Zeile!</a:t>
            </a:r>
            <a:endParaRPr lang="de-DE" dirty="0"/>
          </a:p>
        </p:txBody>
      </p:sp>
      <p:grpSp>
        <p:nvGrpSpPr>
          <p:cNvPr id="10" name="Grafik 44">
            <a:extLst>
              <a:ext uri="{FF2B5EF4-FFF2-40B4-BE49-F238E27FC236}">
                <a16:creationId xmlns:a16="http://schemas.microsoft.com/office/drawing/2014/main" id="{476174A7-887C-4F64-9305-C5800CABEB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913" y="5236534"/>
            <a:ext cx="3409548" cy="919716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866FDD2-52ED-4BF1-8C98-0601F9C347AE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AA2198E-6FE0-465B-B259-64D22124FA5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B5758FF6-1832-4ACF-945F-8677A00B4D8E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BD85758-6ADF-4C0A-8CF8-497E351D924A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F7DEB9F-905F-4F5D-8976-B18FF740D10C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D8F6F07-DF3A-47F1-86BF-6BCF5CAA3AF7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FEDFF804-FAC2-4C28-AC57-0F5FDA226F72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23B4C9A7-AA75-4952-BC2B-862D41463431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81C8131-FB07-4478-A4CA-969922C16886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91594A2-79A7-4874-9AAF-4BE73BA427A0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CD76637-574D-4691-A322-065EFFA9481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8427AE2D-7714-46B1-821F-82DE87A94A32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3F50408-5639-4EF4-A186-2AF5A3DBBF68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0B42F51-E400-4784-BFD6-CF257D2BD13D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B9639A60-E92E-44B0-98DE-DB289F8A4E32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A4C49C-AB7D-4118-BCCB-3F608B21226C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C914DB7E-7253-4A04-97D8-C68EE6CBC469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6E764554-42BF-4461-97E8-7ED4A17A208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D91E3A80-9CBF-4353-9803-DD11D61E222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AEB612A-746C-47C4-960F-35D0BC49E1A3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5857C88E-6ADA-4542-BE42-1F40A10691A9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668DE411-6995-4B1B-B55A-C8D35633FD97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6625638A-0E6F-4D70-99BF-632404F0D88D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45" name="Grafik 39">
            <a:extLst>
              <a:ext uri="{FF2B5EF4-FFF2-40B4-BE49-F238E27FC236}">
                <a16:creationId xmlns:a16="http://schemas.microsoft.com/office/drawing/2014/main" id="{15F32FA6-4291-4473-8393-728AE319B4C8}"/>
              </a:ext>
            </a:extLst>
          </p:cNvPr>
          <p:cNvSpPr/>
          <p:nvPr/>
        </p:nvSpPr>
        <p:spPr>
          <a:xfrm>
            <a:off x="442913" y="3907770"/>
            <a:ext cx="11306172" cy="668779"/>
          </a:xfrm>
          <a:custGeom>
            <a:avLst/>
            <a:gdLst>
              <a:gd name="connsiteX0" fmla="*/ 0 w 11343529"/>
              <a:gd name="connsiteY0" fmla="*/ 230614 h 674931"/>
              <a:gd name="connsiteX1" fmla="*/ 0 w 11343529"/>
              <a:gd name="connsiteY1" fmla="*/ 273278 h 674931"/>
              <a:gd name="connsiteX2" fmla="*/ 2047470 w 11343529"/>
              <a:gd name="connsiteY2" fmla="*/ 499664 h 674931"/>
              <a:gd name="connsiteX3" fmla="*/ 0 w 11343529"/>
              <a:gd name="connsiteY3" fmla="*/ 438552 h 674931"/>
              <a:gd name="connsiteX4" fmla="*/ 0 w 11343529"/>
              <a:gd name="connsiteY4" fmla="*/ 522726 h 674931"/>
              <a:gd name="connsiteX5" fmla="*/ 2448739 w 11343529"/>
              <a:gd name="connsiteY5" fmla="*/ 585760 h 674931"/>
              <a:gd name="connsiteX6" fmla="*/ 3146347 w 11343529"/>
              <a:gd name="connsiteY6" fmla="*/ 581148 h 674931"/>
              <a:gd name="connsiteX7" fmla="*/ 6083988 w 11343529"/>
              <a:gd name="connsiteY7" fmla="*/ 674931 h 674931"/>
              <a:gd name="connsiteX8" fmla="*/ 6217744 w 11343529"/>
              <a:gd name="connsiteY8" fmla="*/ 674931 h 674931"/>
              <a:gd name="connsiteX9" fmla="*/ 11343529 w 11343529"/>
              <a:gd name="connsiteY9" fmla="*/ 460076 h 674931"/>
              <a:gd name="connsiteX10" fmla="*/ 11343529 w 11343529"/>
              <a:gd name="connsiteY10" fmla="*/ 417796 h 674931"/>
              <a:gd name="connsiteX11" fmla="*/ 3747481 w 11343529"/>
              <a:gd name="connsiteY11" fmla="*/ 571155 h 674931"/>
              <a:gd name="connsiteX12" fmla="*/ 11343144 w 11343529"/>
              <a:gd name="connsiteY12" fmla="*/ 84943 h 674931"/>
              <a:gd name="connsiteX13" fmla="*/ 11343144 w 11343529"/>
              <a:gd name="connsiteY13" fmla="*/ 0 h 674931"/>
              <a:gd name="connsiteX14" fmla="*/ 2601328 w 11343529"/>
              <a:gd name="connsiteY14" fmla="*/ 499664 h 674931"/>
              <a:gd name="connsiteX15" fmla="*/ 0 w 11343529"/>
              <a:gd name="connsiteY15" fmla="*/ 230614 h 67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43529" h="674931">
                <a:moveTo>
                  <a:pt x="0" y="230614"/>
                </a:moveTo>
                <a:lnTo>
                  <a:pt x="0" y="273278"/>
                </a:lnTo>
                <a:cubicBezTo>
                  <a:pt x="670319" y="364243"/>
                  <a:pt x="1352809" y="439705"/>
                  <a:pt x="2047470" y="499664"/>
                </a:cubicBezTo>
                <a:cubicBezTo>
                  <a:pt x="1355627" y="494668"/>
                  <a:pt x="670319" y="475450"/>
                  <a:pt x="0" y="438552"/>
                </a:cubicBezTo>
                <a:lnTo>
                  <a:pt x="0" y="522726"/>
                </a:lnTo>
                <a:cubicBezTo>
                  <a:pt x="800231" y="566543"/>
                  <a:pt x="1622371" y="585760"/>
                  <a:pt x="2448739" y="585760"/>
                </a:cubicBezTo>
                <a:cubicBezTo>
                  <a:pt x="2681403" y="585760"/>
                  <a:pt x="2913939" y="584223"/>
                  <a:pt x="3146347" y="581148"/>
                </a:cubicBezTo>
                <a:cubicBezTo>
                  <a:pt x="4106470" y="641108"/>
                  <a:pt x="5085684" y="672369"/>
                  <a:pt x="6083988" y="674931"/>
                </a:cubicBezTo>
                <a:lnTo>
                  <a:pt x="6217744" y="674931"/>
                </a:lnTo>
                <a:cubicBezTo>
                  <a:pt x="8206022" y="674931"/>
                  <a:pt x="9946006" y="565389"/>
                  <a:pt x="11343529" y="460076"/>
                </a:cubicBezTo>
                <a:lnTo>
                  <a:pt x="11343529" y="417796"/>
                </a:lnTo>
                <a:cubicBezTo>
                  <a:pt x="9428662" y="563468"/>
                  <a:pt x="6769296" y="717211"/>
                  <a:pt x="3747481" y="571155"/>
                </a:cubicBezTo>
                <a:cubicBezTo>
                  <a:pt x="6648992" y="508505"/>
                  <a:pt x="9464023" y="255982"/>
                  <a:pt x="11343144" y="84943"/>
                </a:cubicBezTo>
                <a:lnTo>
                  <a:pt x="11343144" y="0"/>
                </a:lnTo>
                <a:cubicBezTo>
                  <a:pt x="9218803" y="192179"/>
                  <a:pt x="5893346" y="491977"/>
                  <a:pt x="2601328" y="499664"/>
                </a:cubicBezTo>
                <a:cubicBezTo>
                  <a:pt x="1755743" y="437399"/>
                  <a:pt x="885174" y="348996"/>
                  <a:pt x="0" y="230614"/>
                </a:cubicBezTo>
              </a:path>
            </a:pathLst>
          </a:custGeom>
          <a:solidFill>
            <a:schemeClr val="accent2"/>
          </a:solidFill>
          <a:ln w="38423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57" name="Bildplatzhalter 56">
            <a:extLst>
              <a:ext uri="{FF2B5EF4-FFF2-40B4-BE49-F238E27FC236}">
                <a16:creationId xmlns:a16="http://schemas.microsoft.com/office/drawing/2014/main" id="{B5DD7288-4211-47D6-A95E-B86CBF304EF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42914" y="442916"/>
            <a:ext cx="11306167" cy="3964744"/>
          </a:xfrm>
          <a:custGeom>
            <a:avLst/>
            <a:gdLst>
              <a:gd name="connsiteX0" fmla="*/ 0 w 11306167"/>
              <a:gd name="connsiteY0" fmla="*/ 0 h 3960091"/>
              <a:gd name="connsiteX1" fmla="*/ 11306167 w 11306167"/>
              <a:gd name="connsiteY1" fmla="*/ 0 h 3960091"/>
              <a:gd name="connsiteX2" fmla="*/ 11305791 w 11306167"/>
              <a:gd name="connsiteY2" fmla="*/ 3464315 h 3960091"/>
              <a:gd name="connsiteX3" fmla="*/ 2597524 w 11306167"/>
              <a:gd name="connsiteY3" fmla="*/ 3949900 h 3960091"/>
              <a:gd name="connsiteX4" fmla="*/ 0 w 11306167"/>
              <a:gd name="connsiteY4" fmla="*/ 3692827 h 3960091"/>
              <a:gd name="connsiteX0" fmla="*/ 0 w 11306167"/>
              <a:gd name="connsiteY0" fmla="*/ 0 h 3964744"/>
              <a:gd name="connsiteX1" fmla="*/ 11306167 w 11306167"/>
              <a:gd name="connsiteY1" fmla="*/ 0 h 3964744"/>
              <a:gd name="connsiteX2" fmla="*/ 11305791 w 11306167"/>
              <a:gd name="connsiteY2" fmla="*/ 3464315 h 3964744"/>
              <a:gd name="connsiteX3" fmla="*/ 2597524 w 11306167"/>
              <a:gd name="connsiteY3" fmla="*/ 3954663 h 3964744"/>
              <a:gd name="connsiteX4" fmla="*/ 0 w 11306167"/>
              <a:gd name="connsiteY4" fmla="*/ 3692827 h 3964744"/>
              <a:gd name="connsiteX5" fmla="*/ 0 w 11306167"/>
              <a:gd name="connsiteY5" fmla="*/ 0 h 396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6167" h="3964744">
                <a:moveTo>
                  <a:pt x="0" y="0"/>
                </a:moveTo>
                <a:lnTo>
                  <a:pt x="11306167" y="0"/>
                </a:lnTo>
                <a:cubicBezTo>
                  <a:pt x="11306042" y="1154772"/>
                  <a:pt x="11305916" y="2309543"/>
                  <a:pt x="11305791" y="3464315"/>
                </a:cubicBezTo>
                <a:cubicBezTo>
                  <a:pt x="9210682" y="3651867"/>
                  <a:pt x="4562848" y="4031300"/>
                  <a:pt x="2597524" y="3954663"/>
                </a:cubicBezTo>
                <a:cubicBezTo>
                  <a:pt x="1676897" y="3897761"/>
                  <a:pt x="882259" y="3810130"/>
                  <a:pt x="0" y="36928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499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7446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5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645EA9E7-C398-4414-AF7B-1FAFC84B9620}"/>
              </a:ext>
            </a:extLst>
          </p:cNvPr>
          <p:cNvSpPr/>
          <p:nvPr userDrawn="1"/>
        </p:nvSpPr>
        <p:spPr>
          <a:xfrm>
            <a:off x="442909" y="392381"/>
            <a:ext cx="11304592" cy="5449619"/>
          </a:xfrm>
          <a:custGeom>
            <a:avLst/>
            <a:gdLst>
              <a:gd name="connsiteX0" fmla="*/ 0 w 11304592"/>
              <a:gd name="connsiteY0" fmla="*/ 0 h 5449619"/>
              <a:gd name="connsiteX1" fmla="*/ 11304592 w 11304592"/>
              <a:gd name="connsiteY1" fmla="*/ 652080 h 5449619"/>
              <a:gd name="connsiteX2" fmla="*/ 11304592 w 11304592"/>
              <a:gd name="connsiteY2" fmla="*/ 2493694 h 5449619"/>
              <a:gd name="connsiteX3" fmla="*/ 11304592 w 11304592"/>
              <a:gd name="connsiteY3" fmla="*/ 2712771 h 5449619"/>
              <a:gd name="connsiteX4" fmla="*/ 11304592 w 11304592"/>
              <a:gd name="connsiteY4" fmla="*/ 5449619 h 5449619"/>
              <a:gd name="connsiteX5" fmla="*/ 4 w 11304592"/>
              <a:gd name="connsiteY5" fmla="*/ 5449619 h 5449619"/>
              <a:gd name="connsiteX6" fmla="*/ 4 w 11304592"/>
              <a:gd name="connsiteY6" fmla="*/ 2712771 h 5449619"/>
              <a:gd name="connsiteX7" fmla="*/ 0 w 11304592"/>
              <a:gd name="connsiteY7" fmla="*/ 2712771 h 544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04592" h="5449619">
                <a:moveTo>
                  <a:pt x="0" y="0"/>
                </a:moveTo>
                <a:cubicBezTo>
                  <a:pt x="3530936" y="707362"/>
                  <a:pt x="8107618" y="875464"/>
                  <a:pt x="11304592" y="652080"/>
                </a:cubicBezTo>
                <a:lnTo>
                  <a:pt x="11304592" y="2493694"/>
                </a:lnTo>
                <a:lnTo>
                  <a:pt x="11304592" y="2712771"/>
                </a:lnTo>
                <a:lnTo>
                  <a:pt x="11304592" y="5449619"/>
                </a:lnTo>
                <a:lnTo>
                  <a:pt x="4" y="5449619"/>
                </a:lnTo>
                <a:lnTo>
                  <a:pt x="4" y="2712771"/>
                </a:lnTo>
                <a:lnTo>
                  <a:pt x="0" y="27127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838" y="2005453"/>
            <a:ext cx="8086725" cy="69249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DAB2BB-1712-4703-9E82-14A50E17D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838" y="3136265"/>
            <a:ext cx="8086725" cy="2154436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48ED468-7ED8-4C5B-8858-EF2ED347E77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33437" y="141845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46" name="Foliennummernplatzhalter 45">
            <a:extLst>
              <a:ext uri="{FF2B5EF4-FFF2-40B4-BE49-F238E27FC236}">
                <a16:creationId xmlns:a16="http://schemas.microsoft.com/office/drawing/2014/main" id="{7B4AE529-0555-4A9B-91E2-46C9D11696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756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94751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5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294B8C6C-3E67-4519-91E0-82AFCD07F3C9}"/>
              </a:ext>
            </a:extLst>
          </p:cNvPr>
          <p:cNvSpPr>
            <a:spLocks noChangeAspect="1"/>
          </p:cNvSpPr>
          <p:nvPr/>
        </p:nvSpPr>
        <p:spPr>
          <a:xfrm>
            <a:off x="452433" y="1016000"/>
            <a:ext cx="11304597" cy="4826000"/>
          </a:xfrm>
          <a:custGeom>
            <a:avLst/>
            <a:gdLst>
              <a:gd name="connsiteX0" fmla="*/ 418343 w 11304597"/>
              <a:gd name="connsiteY0" fmla="*/ 460 h 4826000"/>
              <a:gd name="connsiteX1" fmla="*/ 11304597 w 11304597"/>
              <a:gd name="connsiteY1" fmla="*/ 42797 h 4826000"/>
              <a:gd name="connsiteX2" fmla="*/ 11304597 w 11304597"/>
              <a:gd name="connsiteY2" fmla="*/ 4826000 h 4826000"/>
              <a:gd name="connsiteX3" fmla="*/ 0 w 11304597"/>
              <a:gd name="connsiteY3" fmla="*/ 4826000 h 4826000"/>
              <a:gd name="connsiteX4" fmla="*/ 0 w 11304597"/>
              <a:gd name="connsiteY4" fmla="*/ 10915 h 4826000"/>
              <a:gd name="connsiteX5" fmla="*/ 418343 w 11304597"/>
              <a:gd name="connsiteY5" fmla="*/ 460 h 482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4597" h="4826000">
                <a:moveTo>
                  <a:pt x="418343" y="460"/>
                </a:moveTo>
                <a:cubicBezTo>
                  <a:pt x="4685144" y="-35751"/>
                  <a:pt x="7247926" y="2086578"/>
                  <a:pt x="11304597" y="42797"/>
                </a:cubicBezTo>
                <a:lnTo>
                  <a:pt x="11304597" y="4826000"/>
                </a:lnTo>
                <a:lnTo>
                  <a:pt x="0" y="4826000"/>
                </a:lnTo>
                <a:lnTo>
                  <a:pt x="0" y="10915"/>
                </a:lnTo>
                <a:cubicBezTo>
                  <a:pt x="141293" y="5042"/>
                  <a:pt x="280705" y="1628"/>
                  <a:pt x="418343" y="4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19" y="3399706"/>
            <a:ext cx="10789963" cy="692497"/>
          </a:xfrm>
        </p:spPr>
        <p:txBody>
          <a:bodyPr wrap="square"/>
          <a:lstStyle>
            <a:lvl1pPr algn="ctr">
              <a:defRPr sz="5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48ED468-7ED8-4C5B-8858-EF2ED347E77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319837" y="101600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46" name="Foliennummernplatzhalter 45">
            <a:extLst>
              <a:ext uri="{FF2B5EF4-FFF2-40B4-BE49-F238E27FC236}">
                <a16:creationId xmlns:a16="http://schemas.microsoft.com/office/drawing/2014/main" id="{7B4AE529-0555-4A9B-91E2-46C9D11696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711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2707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61016"/>
            <a:ext cx="8532812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BA6933C7-FC64-4E19-921F-0DF1330409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2913" y="4426228"/>
            <a:ext cx="8532812" cy="1415772"/>
          </a:xfrm>
        </p:spPr>
        <p:txBody>
          <a:bodyPr anchor="b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286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 userDrawn="1">
          <p15:clr>
            <a:srgbClr val="FBAE40"/>
          </p15:clr>
        </p15:guide>
        <p15:guide id="2" orient="horz" pos="1344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565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74846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61016"/>
            <a:ext cx="5400675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D295CA5-0D85-40FA-B310-C2B5030AA4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8414" y="2061016"/>
            <a:ext cx="5400675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2960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 userDrawn="1">
          <p15:clr>
            <a:srgbClr val="FBAE40"/>
          </p15:clr>
        </p15:guide>
        <p15:guide id="4" pos="399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/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824246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4545B06-346B-42D8-97E0-965DD644FE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69626" y="3171620"/>
            <a:ext cx="5279461" cy="186372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2133600"/>
            <a:ext cx="5653087" cy="3708400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4" name="Bildplatzhalter 12">
            <a:extLst>
              <a:ext uri="{FF2B5EF4-FFF2-40B4-BE49-F238E27FC236}">
                <a16:creationId xmlns:a16="http://schemas.microsoft.com/office/drawing/2014/main" id="{C784FB2D-FC86-43D0-89E4-867C41D7995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469626" y="2133600"/>
            <a:ext cx="919092" cy="919092"/>
          </a:xfrm>
          <a:prstGeom prst="ellipse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1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145099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2133600"/>
            <a:ext cx="11306175" cy="3708400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853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folie_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6143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1347019"/>
            <a:ext cx="11306175" cy="5117841"/>
          </a:xfrm>
          <a:custGeom>
            <a:avLst/>
            <a:gdLst>
              <a:gd name="connsiteX0" fmla="*/ 0 w 11306175"/>
              <a:gd name="connsiteY0" fmla="*/ 0 h 4891856"/>
              <a:gd name="connsiteX1" fmla="*/ 11306175 w 11306175"/>
              <a:gd name="connsiteY1" fmla="*/ 0 h 4891856"/>
              <a:gd name="connsiteX2" fmla="*/ 11306175 w 11306175"/>
              <a:gd name="connsiteY2" fmla="*/ 4891856 h 4891856"/>
              <a:gd name="connsiteX3" fmla="*/ 0 w 11306175"/>
              <a:gd name="connsiteY3" fmla="*/ 4891856 h 4891856"/>
              <a:gd name="connsiteX4" fmla="*/ 0 w 11306175"/>
              <a:gd name="connsiteY4" fmla="*/ 0 h 4891856"/>
              <a:gd name="connsiteX0" fmla="*/ 0 w 11306175"/>
              <a:gd name="connsiteY0" fmla="*/ 0 h 4891856"/>
              <a:gd name="connsiteX1" fmla="*/ 11306175 w 11306175"/>
              <a:gd name="connsiteY1" fmla="*/ 0 h 4891856"/>
              <a:gd name="connsiteX2" fmla="*/ 11301413 w 11306175"/>
              <a:gd name="connsiteY2" fmla="*/ 4829943 h 4891856"/>
              <a:gd name="connsiteX3" fmla="*/ 0 w 11306175"/>
              <a:gd name="connsiteY3" fmla="*/ 4891856 h 4891856"/>
              <a:gd name="connsiteX4" fmla="*/ 0 w 11306175"/>
              <a:gd name="connsiteY4" fmla="*/ 0 h 4891856"/>
              <a:gd name="connsiteX0" fmla="*/ 0 w 11306175"/>
              <a:gd name="connsiteY0" fmla="*/ 0 h 5016108"/>
              <a:gd name="connsiteX1" fmla="*/ 11306175 w 11306175"/>
              <a:gd name="connsiteY1" fmla="*/ 0 h 5016108"/>
              <a:gd name="connsiteX2" fmla="*/ 11301413 w 11306175"/>
              <a:gd name="connsiteY2" fmla="*/ 4829943 h 5016108"/>
              <a:gd name="connsiteX3" fmla="*/ 0 w 11306175"/>
              <a:gd name="connsiteY3" fmla="*/ 4891856 h 5016108"/>
              <a:gd name="connsiteX4" fmla="*/ 0 w 11306175"/>
              <a:gd name="connsiteY4" fmla="*/ 0 h 5016108"/>
              <a:gd name="connsiteX0" fmla="*/ 0 w 11306175"/>
              <a:gd name="connsiteY0" fmla="*/ 0 h 5099814"/>
              <a:gd name="connsiteX1" fmla="*/ 11306175 w 11306175"/>
              <a:gd name="connsiteY1" fmla="*/ 0 h 5099814"/>
              <a:gd name="connsiteX2" fmla="*/ 11301413 w 11306175"/>
              <a:gd name="connsiteY2" fmla="*/ 4829943 h 5099814"/>
              <a:gd name="connsiteX3" fmla="*/ 0 w 11306175"/>
              <a:gd name="connsiteY3" fmla="*/ 4891856 h 5099814"/>
              <a:gd name="connsiteX4" fmla="*/ 0 w 11306175"/>
              <a:gd name="connsiteY4" fmla="*/ 0 h 5099814"/>
              <a:gd name="connsiteX0" fmla="*/ 0 w 11306175"/>
              <a:gd name="connsiteY0" fmla="*/ 0 h 5111358"/>
              <a:gd name="connsiteX1" fmla="*/ 11306175 w 11306175"/>
              <a:gd name="connsiteY1" fmla="*/ 0 h 5111358"/>
              <a:gd name="connsiteX2" fmla="*/ 11301413 w 11306175"/>
              <a:gd name="connsiteY2" fmla="*/ 4829943 h 5111358"/>
              <a:gd name="connsiteX3" fmla="*/ 0 w 11306175"/>
              <a:gd name="connsiteY3" fmla="*/ 4891856 h 5111358"/>
              <a:gd name="connsiteX4" fmla="*/ 0 w 11306175"/>
              <a:gd name="connsiteY4" fmla="*/ 0 h 5111358"/>
              <a:gd name="connsiteX0" fmla="*/ 0 w 11306175"/>
              <a:gd name="connsiteY0" fmla="*/ 0 h 5117841"/>
              <a:gd name="connsiteX1" fmla="*/ 11306175 w 11306175"/>
              <a:gd name="connsiteY1" fmla="*/ 0 h 5117841"/>
              <a:gd name="connsiteX2" fmla="*/ 11301413 w 11306175"/>
              <a:gd name="connsiteY2" fmla="*/ 4829943 h 5117841"/>
              <a:gd name="connsiteX3" fmla="*/ 0 w 11306175"/>
              <a:gd name="connsiteY3" fmla="*/ 4891856 h 5117841"/>
              <a:gd name="connsiteX4" fmla="*/ 0 w 11306175"/>
              <a:gd name="connsiteY4" fmla="*/ 0 h 511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6175" h="5117841">
                <a:moveTo>
                  <a:pt x="0" y="0"/>
                </a:moveTo>
                <a:lnTo>
                  <a:pt x="11306175" y="0"/>
                </a:lnTo>
                <a:cubicBezTo>
                  <a:pt x="11304588" y="1609981"/>
                  <a:pt x="11303000" y="3219962"/>
                  <a:pt x="11301413" y="4829943"/>
                </a:cubicBezTo>
                <a:cubicBezTo>
                  <a:pt x="7362825" y="5179194"/>
                  <a:pt x="4367212" y="5223643"/>
                  <a:pt x="0" y="48918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grpSp>
        <p:nvGrpSpPr>
          <p:cNvPr id="36" name="Grafik 44">
            <a:extLst>
              <a:ext uri="{FF2B5EF4-FFF2-40B4-BE49-F238E27FC236}">
                <a16:creationId xmlns:a16="http://schemas.microsoft.com/office/drawing/2014/main" id="{530656EA-8360-49A8-B411-C8D4AC8019D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09225" y="409048"/>
            <a:ext cx="1439863" cy="388399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DF0B66E0-A962-4045-92B8-427D26D22B67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3BFB9319-9CF9-44BA-8D2C-E86CCD1D5BD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A292845D-D553-4E9B-8557-1FBBF7E699FB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2E53ADA7-4F9B-4ED7-97D5-13196EA80558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CA8853E1-F9FB-484D-8CC4-124127F738E7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42B0F1A1-FBCE-497C-8534-D76803B05233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F6534DE6-5FD5-4A25-AEB3-053C2EF44C01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A334DAEB-B1C2-4075-82D3-2DDFF4B1D85D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48EDFB10-292D-45E7-BFC4-B57AA14DC034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190FF3AD-1DC6-402F-87A6-D4E8928CFD6F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5C57F7D6-8323-4185-83D9-997E28B3132C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B8F28492-2436-40C0-9400-B50B0EBA20FE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DC0DB9DC-E590-47DE-BF22-4E360DFE12F1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B5EC3174-7B0C-45D4-895B-5C6C22E4DE1A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6145DCA7-E36E-4B74-B601-8CAC2F698F74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DB2C77E1-46F1-4EBE-8B18-CC9501C5217A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C24CAB14-CF15-4938-8C09-527A5199B25D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9621E75C-F839-4376-BA7C-47B65B497003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B9B4D8D7-4EC1-4709-94B7-4B367BCE14A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A2EF1531-8CD9-4488-B0B6-277AEAC74D67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AE65A396-518E-471B-A736-6F7F51D5DD14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5C38C6CD-AC25-419E-808E-E7E92B758D13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15C9C688-7468-4392-85AF-1E80AC191A1C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500783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seite_1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33015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9216" y="2068778"/>
            <a:ext cx="6682589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A0AB3E72-8A39-4D74-8E44-E9949DF0D8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9216" y="2536896"/>
            <a:ext cx="6682589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F2ECF9B9-8CF8-4AA3-8AB0-3D828635DF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16715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EB88A5-11FE-4036-97DB-82D5F584E7B0}"/>
              </a:ext>
            </a:extLst>
          </p:cNvPr>
          <p:cNvSpPr txBox="1"/>
          <p:nvPr userDrawn="1"/>
        </p:nvSpPr>
        <p:spPr>
          <a:xfrm>
            <a:off x="2749216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7771D08F-B6A3-4670-9110-6F8DC7A78A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9216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sp>
        <p:nvSpPr>
          <p:cNvPr id="32" name="Titel 31">
            <a:extLst>
              <a:ext uri="{FF2B5EF4-FFF2-40B4-BE49-F238E27FC236}">
                <a16:creationId xmlns:a16="http://schemas.microsoft.com/office/drawing/2014/main" id="{02C181A0-0392-44B8-9F91-D024FAF8D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Kontakt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6BD114D-171E-405E-9BEE-21886FA673F1}"/>
              </a:ext>
            </a:extLst>
          </p:cNvPr>
          <p:cNvGrpSpPr/>
          <p:nvPr userDrawn="1"/>
        </p:nvGrpSpPr>
        <p:grpSpPr>
          <a:xfrm>
            <a:off x="2559116" y="2536896"/>
            <a:ext cx="7062790" cy="794611"/>
            <a:chOff x="7107046" y="4667128"/>
            <a:chExt cx="4284345" cy="480695"/>
          </a:xfrm>
        </p:grpSpPr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07BB8687-D859-4814-A314-1BD778B60F97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431735D7-63EA-45B0-AFA7-E902477DD754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2C484567-7CBC-4FD3-B126-1CB03F0F0D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4819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B7AF008-0639-422B-9947-0B2879102F0F}"/>
              </a:ext>
            </a:extLst>
          </p:cNvPr>
          <p:cNvSpPr txBox="1"/>
          <p:nvPr userDrawn="1"/>
        </p:nvSpPr>
        <p:spPr>
          <a:xfrm>
            <a:off x="2749216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C575465-820E-4B37-83E9-4B5917F3561E}"/>
              </a:ext>
            </a:extLst>
          </p:cNvPr>
          <p:cNvGrpSpPr/>
          <p:nvPr userDrawn="1"/>
        </p:nvGrpSpPr>
        <p:grpSpPr>
          <a:xfrm>
            <a:off x="6525688" y="3865586"/>
            <a:ext cx="2906117" cy="802957"/>
            <a:chOff x="442913" y="5039043"/>
            <a:chExt cx="2906117" cy="802957"/>
          </a:xfrm>
        </p:grpSpPr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7EB7E990-FF4F-4FD5-BDE5-17BBE6792C4D}"/>
                </a:ext>
              </a:extLst>
            </p:cNvPr>
            <p:cNvSpPr txBox="1"/>
            <p:nvPr userDrawn="1"/>
          </p:nvSpPr>
          <p:spPr>
            <a:xfrm>
              <a:off x="442913" y="5317411"/>
              <a:ext cx="149399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14471 Potsdam </a:t>
              </a: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9713576F-BA14-4A2A-9745-ABCC54CBC858}"/>
                </a:ext>
              </a:extLst>
            </p:cNvPr>
            <p:cNvSpPr txBox="1"/>
            <p:nvPr userDrawn="1"/>
          </p:nvSpPr>
          <p:spPr>
            <a:xfrm>
              <a:off x="442913" y="5595779"/>
              <a:ext cx="290611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www.kongresshotel-potsdam.de</a:t>
              </a: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D54C8411-33E2-44B1-B9EE-A2EAFAF445A7}"/>
                </a:ext>
              </a:extLst>
            </p:cNvPr>
            <p:cNvSpPr txBox="1"/>
            <p:nvPr userDrawn="1"/>
          </p:nvSpPr>
          <p:spPr>
            <a:xfrm>
              <a:off x="442913" y="5039043"/>
              <a:ext cx="186858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Am Luftschiffhafen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929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>
          <p15:clr>
            <a:srgbClr val="FBAE40"/>
          </p15:clr>
        </p15:guide>
        <p15:guide id="4" pos="399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seite_2 Konta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9554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913" y="2068778"/>
            <a:ext cx="5400675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A0AB3E72-8A39-4D74-8E44-E9949DF0D8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2536896"/>
            <a:ext cx="5400675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F2ECF9B9-8CF8-4AA3-8AB0-3D828635DF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0412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EB88A5-11FE-4036-97DB-82D5F584E7B0}"/>
              </a:ext>
            </a:extLst>
          </p:cNvPr>
          <p:cNvSpPr txBox="1"/>
          <p:nvPr userDrawn="1"/>
        </p:nvSpPr>
        <p:spPr>
          <a:xfrm>
            <a:off x="442913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7771D08F-B6A3-4670-9110-6F8DC7A78A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913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sp>
        <p:nvSpPr>
          <p:cNvPr id="32" name="Titel 31">
            <a:extLst>
              <a:ext uri="{FF2B5EF4-FFF2-40B4-BE49-F238E27FC236}">
                <a16:creationId xmlns:a16="http://schemas.microsoft.com/office/drawing/2014/main" id="{02C181A0-0392-44B8-9F91-D024FAF8D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Kontakt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6BD114D-171E-405E-9BEE-21886FA673F1}"/>
              </a:ext>
            </a:extLst>
          </p:cNvPr>
          <p:cNvGrpSpPr/>
          <p:nvPr userDrawn="1"/>
        </p:nvGrpSpPr>
        <p:grpSpPr>
          <a:xfrm>
            <a:off x="442912" y="2723895"/>
            <a:ext cx="5400675" cy="607612"/>
            <a:chOff x="7107046" y="4667128"/>
            <a:chExt cx="4284345" cy="480695"/>
          </a:xfrm>
        </p:grpSpPr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07BB8687-D859-4814-A314-1BD778B60F97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431735D7-63EA-45B0-AFA7-E902477DD754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2C484567-7CBC-4FD3-B126-1CB03F0F0D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8516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B7AF008-0639-422B-9947-0B2879102F0F}"/>
              </a:ext>
            </a:extLst>
          </p:cNvPr>
          <p:cNvSpPr txBox="1"/>
          <p:nvPr userDrawn="1"/>
        </p:nvSpPr>
        <p:spPr>
          <a:xfrm>
            <a:off x="442913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7EB7E990-FF4F-4FD5-BDE5-17BBE6792C4D}"/>
              </a:ext>
            </a:extLst>
          </p:cNvPr>
          <p:cNvSpPr txBox="1"/>
          <p:nvPr userDrawn="1"/>
        </p:nvSpPr>
        <p:spPr>
          <a:xfrm>
            <a:off x="442913" y="5317411"/>
            <a:ext cx="1493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14471 Potsdam 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9713576F-BA14-4A2A-9745-ABCC54CBC858}"/>
              </a:ext>
            </a:extLst>
          </p:cNvPr>
          <p:cNvSpPr txBox="1"/>
          <p:nvPr userDrawn="1"/>
        </p:nvSpPr>
        <p:spPr>
          <a:xfrm>
            <a:off x="442913" y="5595779"/>
            <a:ext cx="290611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www.kongresshotel-potsdam.de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D54C8411-33E2-44B1-B9EE-A2EAFAF445A7}"/>
              </a:ext>
            </a:extLst>
          </p:cNvPr>
          <p:cNvSpPr txBox="1"/>
          <p:nvPr userDrawn="1"/>
        </p:nvSpPr>
        <p:spPr>
          <a:xfrm>
            <a:off x="442913" y="5039043"/>
            <a:ext cx="186858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Am Luftschiffhafen 1</a:t>
            </a:r>
          </a:p>
        </p:txBody>
      </p:sp>
      <p:sp>
        <p:nvSpPr>
          <p:cNvPr id="50" name="Textplatzhalter 11">
            <a:extLst>
              <a:ext uri="{FF2B5EF4-FFF2-40B4-BE49-F238E27FC236}">
                <a16:creationId xmlns:a16="http://schemas.microsoft.com/office/drawing/2014/main" id="{68A94F51-993F-48F1-9C8B-8F527E4122C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48415" y="2068778"/>
            <a:ext cx="5400675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51" name="Textplatzhalter 11">
            <a:extLst>
              <a:ext uri="{FF2B5EF4-FFF2-40B4-BE49-F238E27FC236}">
                <a16:creationId xmlns:a16="http://schemas.microsoft.com/office/drawing/2014/main" id="{4C15858C-C272-4639-84FF-1BBDF0A8BD6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48415" y="2536896"/>
            <a:ext cx="5400675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52" name="Textplatzhalter 11">
            <a:extLst>
              <a:ext uri="{FF2B5EF4-FFF2-40B4-BE49-F238E27FC236}">
                <a16:creationId xmlns:a16="http://schemas.microsoft.com/office/drawing/2014/main" id="{164F19C2-A30C-43D9-82ED-143337A6391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15914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3514C1AC-5747-4E12-B089-B78AD5B727A9}"/>
              </a:ext>
            </a:extLst>
          </p:cNvPr>
          <p:cNvSpPr txBox="1"/>
          <p:nvPr userDrawn="1"/>
        </p:nvSpPr>
        <p:spPr>
          <a:xfrm>
            <a:off x="6348415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54" name="Textplatzhalter 11">
            <a:extLst>
              <a:ext uri="{FF2B5EF4-FFF2-40B4-BE49-F238E27FC236}">
                <a16:creationId xmlns:a16="http://schemas.microsoft.com/office/drawing/2014/main" id="{44F5E8C3-11DE-4F10-AB92-A37177CEB9E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48415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0F1FB7C9-0EA3-4978-97E6-2EC0D12DFE06}"/>
              </a:ext>
            </a:extLst>
          </p:cNvPr>
          <p:cNvGrpSpPr/>
          <p:nvPr userDrawn="1"/>
        </p:nvGrpSpPr>
        <p:grpSpPr>
          <a:xfrm>
            <a:off x="6348414" y="2723895"/>
            <a:ext cx="5400675" cy="607612"/>
            <a:chOff x="7107046" y="4667128"/>
            <a:chExt cx="4284345" cy="480695"/>
          </a:xfrm>
        </p:grpSpPr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6197F119-EEF4-472A-BD7F-92AA2AFE08A2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6E7A0B36-A26F-4241-AF8E-83DDB276AD46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Textplatzhalter 11">
            <a:extLst>
              <a:ext uri="{FF2B5EF4-FFF2-40B4-BE49-F238E27FC236}">
                <a16:creationId xmlns:a16="http://schemas.microsoft.com/office/drawing/2014/main" id="{35E2D0B4-288C-4DBD-9EA1-071A133E128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4018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62F487F0-943E-477E-91EA-3D72847E559C}"/>
              </a:ext>
            </a:extLst>
          </p:cNvPr>
          <p:cNvSpPr txBox="1"/>
          <p:nvPr userDrawn="1"/>
        </p:nvSpPr>
        <p:spPr>
          <a:xfrm>
            <a:off x="6348415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66715325-E74A-478A-948B-1E4821F7D148}"/>
              </a:ext>
            </a:extLst>
          </p:cNvPr>
          <p:cNvSpPr txBox="1"/>
          <p:nvPr userDrawn="1"/>
        </p:nvSpPr>
        <p:spPr>
          <a:xfrm>
            <a:off x="6348415" y="5317411"/>
            <a:ext cx="1493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14471 Potsdam 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97B3DB96-7BD0-4401-8A44-9CDE9FF2B82B}"/>
              </a:ext>
            </a:extLst>
          </p:cNvPr>
          <p:cNvSpPr txBox="1"/>
          <p:nvPr userDrawn="1"/>
        </p:nvSpPr>
        <p:spPr>
          <a:xfrm>
            <a:off x="6348415" y="5595779"/>
            <a:ext cx="290611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www.kongresshotel-potsdam.de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82A20E26-938F-43B0-9DC4-2CE2D9C43A7E}"/>
              </a:ext>
            </a:extLst>
          </p:cNvPr>
          <p:cNvSpPr txBox="1"/>
          <p:nvPr userDrawn="1"/>
        </p:nvSpPr>
        <p:spPr>
          <a:xfrm>
            <a:off x="6348415" y="5039043"/>
            <a:ext cx="186858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Am Luftschiffhafen 1</a:t>
            </a:r>
          </a:p>
        </p:txBody>
      </p:sp>
    </p:spTree>
    <p:extLst>
      <p:ext uri="{BB962C8B-B14F-4D97-AF65-F5344CB8AC3E}">
        <p14:creationId xmlns:p14="http://schemas.microsoft.com/office/powerpoint/2010/main" val="2863386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>
          <p15:clr>
            <a:srgbClr val="FBAE40"/>
          </p15:clr>
        </p15:guide>
        <p15:guide id="4" pos="399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BEA2DD9-48B2-4950-A0B7-EFF4496CA2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9097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8BEA2DD9-48B2-4950-A0B7-EFF4496CA2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E628D16A-604B-4C09-99F2-7DC0A456B3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6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0C7270-B965-42DA-9AF2-5F4125FDA9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353" y="5192897"/>
            <a:ext cx="3053080" cy="484748"/>
          </a:xfrm>
        </p:spPr>
        <p:txBody>
          <a:bodyPr wrap="none" lIns="0" tIns="0" rIns="0" bIns="0" anchor="b"/>
          <a:lstStyle>
            <a:lvl1pPr algn="r"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 </a:t>
            </a:r>
            <a:r>
              <a:rPr lang="de-DE"/>
              <a:t>erste Zeile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2F0CBA-67F8-4E37-81D4-7974C28ECF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62699" y="5582197"/>
            <a:ext cx="4924682" cy="769441"/>
          </a:xfrm>
        </p:spPr>
        <p:txBody>
          <a:bodyPr wrap="none" lIns="0" tIns="0" rIns="0" bIns="0"/>
          <a:lstStyle>
            <a:lvl1pPr marL="0" indent="0" algn="r">
              <a:buNone/>
              <a:defRPr sz="5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Titel zweite </a:t>
            </a:r>
            <a:r>
              <a:rPr lang="de-DE"/>
              <a:t>Zeile!</a:t>
            </a:r>
            <a:endParaRPr lang="de-DE" dirty="0"/>
          </a:p>
        </p:txBody>
      </p:sp>
      <p:grpSp>
        <p:nvGrpSpPr>
          <p:cNvPr id="10" name="Grafik 44">
            <a:extLst>
              <a:ext uri="{FF2B5EF4-FFF2-40B4-BE49-F238E27FC236}">
                <a16:creationId xmlns:a16="http://schemas.microsoft.com/office/drawing/2014/main" id="{476174A7-887C-4F64-9305-C5800CABEB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913" y="5236534"/>
            <a:ext cx="3409548" cy="919716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866FDD2-52ED-4BF1-8C98-0601F9C347AE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AA2198E-6FE0-465B-B259-64D22124FA5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B5758FF6-1832-4ACF-945F-8677A00B4D8E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BD85758-6ADF-4C0A-8CF8-497E351D924A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F7DEB9F-905F-4F5D-8976-B18FF740D10C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D8F6F07-DF3A-47F1-86BF-6BCF5CAA3AF7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FEDFF804-FAC2-4C28-AC57-0F5FDA226F72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23B4C9A7-AA75-4952-BC2B-862D41463431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81C8131-FB07-4478-A4CA-969922C16886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91594A2-79A7-4874-9AAF-4BE73BA427A0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CD76637-574D-4691-A322-065EFFA9481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8427AE2D-7714-46B1-821F-82DE87A94A32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3F50408-5639-4EF4-A186-2AF5A3DBBF68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0B42F51-E400-4784-BFD6-CF257D2BD13D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B9639A60-E92E-44B0-98DE-DB289F8A4E32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A4C49C-AB7D-4118-BCCB-3F608B21226C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C914DB7E-7253-4A04-97D8-C68EE6CBC469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6E764554-42BF-4461-97E8-7ED4A17A208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D91E3A80-9CBF-4353-9803-DD11D61E222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AEB612A-746C-47C4-960F-35D0BC49E1A3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5857C88E-6ADA-4542-BE42-1F40A10691A9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668DE411-6995-4B1B-B55A-C8D35633FD97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6625638A-0E6F-4D70-99BF-632404F0D88D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45" name="Grafik 39">
            <a:extLst>
              <a:ext uri="{FF2B5EF4-FFF2-40B4-BE49-F238E27FC236}">
                <a16:creationId xmlns:a16="http://schemas.microsoft.com/office/drawing/2014/main" id="{15F32FA6-4291-4473-8393-728AE319B4C8}"/>
              </a:ext>
            </a:extLst>
          </p:cNvPr>
          <p:cNvSpPr/>
          <p:nvPr/>
        </p:nvSpPr>
        <p:spPr>
          <a:xfrm>
            <a:off x="442913" y="3907770"/>
            <a:ext cx="11306172" cy="668779"/>
          </a:xfrm>
          <a:custGeom>
            <a:avLst/>
            <a:gdLst>
              <a:gd name="connsiteX0" fmla="*/ 0 w 11343529"/>
              <a:gd name="connsiteY0" fmla="*/ 230614 h 674931"/>
              <a:gd name="connsiteX1" fmla="*/ 0 w 11343529"/>
              <a:gd name="connsiteY1" fmla="*/ 273278 h 674931"/>
              <a:gd name="connsiteX2" fmla="*/ 2047470 w 11343529"/>
              <a:gd name="connsiteY2" fmla="*/ 499664 h 674931"/>
              <a:gd name="connsiteX3" fmla="*/ 0 w 11343529"/>
              <a:gd name="connsiteY3" fmla="*/ 438552 h 674931"/>
              <a:gd name="connsiteX4" fmla="*/ 0 w 11343529"/>
              <a:gd name="connsiteY4" fmla="*/ 522726 h 674931"/>
              <a:gd name="connsiteX5" fmla="*/ 2448739 w 11343529"/>
              <a:gd name="connsiteY5" fmla="*/ 585760 h 674931"/>
              <a:gd name="connsiteX6" fmla="*/ 3146347 w 11343529"/>
              <a:gd name="connsiteY6" fmla="*/ 581148 h 674931"/>
              <a:gd name="connsiteX7" fmla="*/ 6083988 w 11343529"/>
              <a:gd name="connsiteY7" fmla="*/ 674931 h 674931"/>
              <a:gd name="connsiteX8" fmla="*/ 6217744 w 11343529"/>
              <a:gd name="connsiteY8" fmla="*/ 674931 h 674931"/>
              <a:gd name="connsiteX9" fmla="*/ 11343529 w 11343529"/>
              <a:gd name="connsiteY9" fmla="*/ 460076 h 674931"/>
              <a:gd name="connsiteX10" fmla="*/ 11343529 w 11343529"/>
              <a:gd name="connsiteY10" fmla="*/ 417796 h 674931"/>
              <a:gd name="connsiteX11" fmla="*/ 3747481 w 11343529"/>
              <a:gd name="connsiteY11" fmla="*/ 571155 h 674931"/>
              <a:gd name="connsiteX12" fmla="*/ 11343144 w 11343529"/>
              <a:gd name="connsiteY12" fmla="*/ 84943 h 674931"/>
              <a:gd name="connsiteX13" fmla="*/ 11343144 w 11343529"/>
              <a:gd name="connsiteY13" fmla="*/ 0 h 674931"/>
              <a:gd name="connsiteX14" fmla="*/ 2601328 w 11343529"/>
              <a:gd name="connsiteY14" fmla="*/ 499664 h 674931"/>
              <a:gd name="connsiteX15" fmla="*/ 0 w 11343529"/>
              <a:gd name="connsiteY15" fmla="*/ 230614 h 67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43529" h="674931">
                <a:moveTo>
                  <a:pt x="0" y="230614"/>
                </a:moveTo>
                <a:lnTo>
                  <a:pt x="0" y="273278"/>
                </a:lnTo>
                <a:cubicBezTo>
                  <a:pt x="670319" y="364243"/>
                  <a:pt x="1352809" y="439705"/>
                  <a:pt x="2047470" y="499664"/>
                </a:cubicBezTo>
                <a:cubicBezTo>
                  <a:pt x="1355627" y="494668"/>
                  <a:pt x="670319" y="475450"/>
                  <a:pt x="0" y="438552"/>
                </a:cubicBezTo>
                <a:lnTo>
                  <a:pt x="0" y="522726"/>
                </a:lnTo>
                <a:cubicBezTo>
                  <a:pt x="800231" y="566543"/>
                  <a:pt x="1622371" y="585760"/>
                  <a:pt x="2448739" y="585760"/>
                </a:cubicBezTo>
                <a:cubicBezTo>
                  <a:pt x="2681403" y="585760"/>
                  <a:pt x="2913939" y="584223"/>
                  <a:pt x="3146347" y="581148"/>
                </a:cubicBezTo>
                <a:cubicBezTo>
                  <a:pt x="4106470" y="641108"/>
                  <a:pt x="5085684" y="672369"/>
                  <a:pt x="6083988" y="674931"/>
                </a:cubicBezTo>
                <a:lnTo>
                  <a:pt x="6217744" y="674931"/>
                </a:lnTo>
                <a:cubicBezTo>
                  <a:pt x="8206022" y="674931"/>
                  <a:pt x="9946006" y="565389"/>
                  <a:pt x="11343529" y="460076"/>
                </a:cubicBezTo>
                <a:lnTo>
                  <a:pt x="11343529" y="417796"/>
                </a:lnTo>
                <a:cubicBezTo>
                  <a:pt x="9428662" y="563468"/>
                  <a:pt x="6769296" y="717211"/>
                  <a:pt x="3747481" y="571155"/>
                </a:cubicBezTo>
                <a:cubicBezTo>
                  <a:pt x="6648992" y="508505"/>
                  <a:pt x="9464023" y="255982"/>
                  <a:pt x="11343144" y="84943"/>
                </a:cubicBezTo>
                <a:lnTo>
                  <a:pt x="11343144" y="0"/>
                </a:lnTo>
                <a:cubicBezTo>
                  <a:pt x="9218803" y="192179"/>
                  <a:pt x="5893346" y="491977"/>
                  <a:pt x="2601328" y="499664"/>
                </a:cubicBezTo>
                <a:cubicBezTo>
                  <a:pt x="1755743" y="437399"/>
                  <a:pt x="885174" y="348996"/>
                  <a:pt x="0" y="230614"/>
                </a:cubicBezTo>
              </a:path>
            </a:pathLst>
          </a:custGeom>
          <a:solidFill>
            <a:schemeClr val="accent2"/>
          </a:solidFill>
          <a:ln w="38423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57" name="Bildplatzhalter 56">
            <a:extLst>
              <a:ext uri="{FF2B5EF4-FFF2-40B4-BE49-F238E27FC236}">
                <a16:creationId xmlns:a16="http://schemas.microsoft.com/office/drawing/2014/main" id="{B5DD7288-4211-47D6-A95E-B86CBF304EF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42914" y="442916"/>
            <a:ext cx="11306167" cy="3964744"/>
          </a:xfrm>
          <a:custGeom>
            <a:avLst/>
            <a:gdLst>
              <a:gd name="connsiteX0" fmla="*/ 0 w 11306167"/>
              <a:gd name="connsiteY0" fmla="*/ 0 h 3960091"/>
              <a:gd name="connsiteX1" fmla="*/ 11306167 w 11306167"/>
              <a:gd name="connsiteY1" fmla="*/ 0 h 3960091"/>
              <a:gd name="connsiteX2" fmla="*/ 11305791 w 11306167"/>
              <a:gd name="connsiteY2" fmla="*/ 3464315 h 3960091"/>
              <a:gd name="connsiteX3" fmla="*/ 2597524 w 11306167"/>
              <a:gd name="connsiteY3" fmla="*/ 3949900 h 3960091"/>
              <a:gd name="connsiteX4" fmla="*/ 0 w 11306167"/>
              <a:gd name="connsiteY4" fmla="*/ 3692827 h 3960091"/>
              <a:gd name="connsiteX0" fmla="*/ 0 w 11306167"/>
              <a:gd name="connsiteY0" fmla="*/ 0 h 3964744"/>
              <a:gd name="connsiteX1" fmla="*/ 11306167 w 11306167"/>
              <a:gd name="connsiteY1" fmla="*/ 0 h 3964744"/>
              <a:gd name="connsiteX2" fmla="*/ 11305791 w 11306167"/>
              <a:gd name="connsiteY2" fmla="*/ 3464315 h 3964744"/>
              <a:gd name="connsiteX3" fmla="*/ 2595143 w 11306167"/>
              <a:gd name="connsiteY3" fmla="*/ 3954663 h 3964744"/>
              <a:gd name="connsiteX4" fmla="*/ 0 w 11306167"/>
              <a:gd name="connsiteY4" fmla="*/ 3692827 h 3964744"/>
              <a:gd name="connsiteX5" fmla="*/ 0 w 11306167"/>
              <a:gd name="connsiteY5" fmla="*/ 0 h 396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6167" h="3964744">
                <a:moveTo>
                  <a:pt x="0" y="0"/>
                </a:moveTo>
                <a:lnTo>
                  <a:pt x="11306167" y="0"/>
                </a:lnTo>
                <a:cubicBezTo>
                  <a:pt x="11306042" y="1154772"/>
                  <a:pt x="11305916" y="2309543"/>
                  <a:pt x="11305791" y="3464315"/>
                </a:cubicBezTo>
                <a:cubicBezTo>
                  <a:pt x="9210682" y="3651867"/>
                  <a:pt x="4560467" y="4031300"/>
                  <a:pt x="2595143" y="3954663"/>
                </a:cubicBezTo>
                <a:cubicBezTo>
                  <a:pt x="1674516" y="3897761"/>
                  <a:pt x="882259" y="3810130"/>
                  <a:pt x="0" y="36928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34" name="Bildplatzhalter 17">
            <a:extLst>
              <a:ext uri="{FF2B5EF4-FFF2-40B4-BE49-F238E27FC236}">
                <a16:creationId xmlns:a16="http://schemas.microsoft.com/office/drawing/2014/main" id="{44BA80A4-53D4-44AC-935A-B70545B96C4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835925" y="306738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6106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ag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47F18A8-4134-4B9F-BF3F-F5329385D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589682"/>
            <a:ext cx="12192000" cy="526831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25AFF742-C071-4CBC-A758-2C7F09CD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8890"/>
            <a:ext cx="12192000" cy="299225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0164"/>
              <a:gd name="connsiteX1" fmla="*/ 21600 w 21600"/>
              <a:gd name="connsiteY1" fmla="*/ 0 h 20164"/>
              <a:gd name="connsiteX2" fmla="*/ 21600 w 21600"/>
              <a:gd name="connsiteY2" fmla="*/ 17322 h 20164"/>
              <a:gd name="connsiteX3" fmla="*/ 0 w 21600"/>
              <a:gd name="connsiteY3" fmla="*/ 18812 h 20164"/>
              <a:gd name="connsiteX4" fmla="*/ 0 w 21600"/>
              <a:gd name="connsiteY4" fmla="*/ 0 h 20164"/>
              <a:gd name="connsiteX0" fmla="*/ 0 w 21600"/>
              <a:gd name="connsiteY0" fmla="*/ 0 h 19772"/>
              <a:gd name="connsiteX1" fmla="*/ 21600 w 21600"/>
              <a:gd name="connsiteY1" fmla="*/ 0 h 19772"/>
              <a:gd name="connsiteX2" fmla="*/ 21600 w 21600"/>
              <a:gd name="connsiteY2" fmla="*/ 14117 h 19772"/>
              <a:gd name="connsiteX3" fmla="*/ 0 w 21600"/>
              <a:gd name="connsiteY3" fmla="*/ 18812 h 19772"/>
              <a:gd name="connsiteX4" fmla="*/ 0 w 21600"/>
              <a:gd name="connsiteY4" fmla="*/ 0 h 19772"/>
              <a:gd name="connsiteX0" fmla="*/ 0 w 21600"/>
              <a:gd name="connsiteY0" fmla="*/ 0 h 20730"/>
              <a:gd name="connsiteX1" fmla="*/ 21600 w 21600"/>
              <a:gd name="connsiteY1" fmla="*/ 0 h 20730"/>
              <a:gd name="connsiteX2" fmla="*/ 21600 w 21600"/>
              <a:gd name="connsiteY2" fmla="*/ 14117 h 20730"/>
              <a:gd name="connsiteX3" fmla="*/ 0 w 21600"/>
              <a:gd name="connsiteY3" fmla="*/ 18812 h 20730"/>
              <a:gd name="connsiteX4" fmla="*/ 0 w 21600"/>
              <a:gd name="connsiteY4" fmla="*/ 0 h 20730"/>
              <a:gd name="connsiteX0" fmla="*/ 0 w 21600"/>
              <a:gd name="connsiteY0" fmla="*/ 0 h 21637"/>
              <a:gd name="connsiteX1" fmla="*/ 21600 w 21600"/>
              <a:gd name="connsiteY1" fmla="*/ 0 h 21637"/>
              <a:gd name="connsiteX2" fmla="*/ 21600 w 21600"/>
              <a:gd name="connsiteY2" fmla="*/ 14117 h 21637"/>
              <a:gd name="connsiteX3" fmla="*/ 0 w 21600"/>
              <a:gd name="connsiteY3" fmla="*/ 18812 h 21637"/>
              <a:gd name="connsiteX4" fmla="*/ 0 w 21600"/>
              <a:gd name="connsiteY4" fmla="*/ 0 h 2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37">
                <a:moveTo>
                  <a:pt x="0" y="0"/>
                </a:moveTo>
                <a:lnTo>
                  <a:pt x="21600" y="0"/>
                </a:lnTo>
                <a:lnTo>
                  <a:pt x="21600" y="14117"/>
                </a:lnTo>
                <a:cubicBezTo>
                  <a:pt x="10600" y="20721"/>
                  <a:pt x="7549" y="24602"/>
                  <a:pt x="0" y="18812"/>
                </a:cubicBezTo>
                <a:lnTo>
                  <a:pt x="0" y="0"/>
                </a:lnTo>
                <a:close/>
              </a:path>
            </a:pathLst>
          </a:custGeom>
          <a:solidFill>
            <a:srgbClr val="DFE2DA"/>
          </a:solidFill>
        </p:spPr>
        <p:txBody>
          <a:bodyPr lIns="360000" tIns="288000" anchor="t">
            <a:normAutofit/>
          </a:bodyPr>
          <a:lstStyle>
            <a:lvl1pPr>
              <a:defRPr sz="5193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486B4D4F-724B-4D0C-90A5-B33944203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0" y="1266217"/>
            <a:ext cx="12192000" cy="187796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3E90D827-FB90-4518-89EC-EB721C5A0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606045" y="1266217"/>
            <a:ext cx="1926964" cy="160801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" y="1285938"/>
            <a:ext cx="9144000" cy="1156406"/>
          </a:xfrm>
        </p:spPr>
        <p:txBody>
          <a:bodyPr lIns="360000">
            <a:normAutofit/>
          </a:bodyPr>
          <a:lstStyle>
            <a:lvl1pPr marL="0" indent="0" algn="l">
              <a:lnSpc>
                <a:spcPts val="3412"/>
              </a:lnSpc>
              <a:buNone/>
              <a:defRPr sz="3412"/>
            </a:lvl1pPr>
            <a:lvl2pPr marL="457244" indent="0" algn="ctr">
              <a:buNone/>
              <a:defRPr sz="2000"/>
            </a:lvl2pPr>
            <a:lvl3pPr marL="914487" indent="0" algn="ctr">
              <a:buNone/>
              <a:defRPr sz="1800"/>
            </a:lvl3pPr>
            <a:lvl4pPr marL="1371731" indent="0" algn="ctr">
              <a:buNone/>
              <a:defRPr sz="1601"/>
            </a:lvl4pPr>
            <a:lvl5pPr marL="1828973" indent="0" algn="ctr">
              <a:buNone/>
              <a:defRPr sz="1601"/>
            </a:lvl5pPr>
            <a:lvl6pPr marL="2286217" indent="0" algn="ctr">
              <a:buNone/>
              <a:defRPr sz="1601"/>
            </a:lvl6pPr>
            <a:lvl7pPr marL="2743460" indent="0" algn="ctr">
              <a:buNone/>
              <a:defRPr sz="1601"/>
            </a:lvl7pPr>
            <a:lvl8pPr marL="3200704" indent="0" algn="ctr">
              <a:buNone/>
              <a:defRPr sz="1601"/>
            </a:lvl8pPr>
            <a:lvl9pPr marL="3657946" indent="0" algn="ctr">
              <a:buNone/>
              <a:defRPr sz="1601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7D4863C5-8568-45C3-8311-75F95A2A1D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92000" y="1938234"/>
            <a:ext cx="1625600" cy="135652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8404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AAB9E4-042D-D224-112A-0BA0FCA3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FCAF-B2CF-4F79-BAC7-BC17A13F4D47}" type="datetimeFigureOut">
              <a:rPr lang="de-DE" smtClean="0"/>
              <a:t>14.10.2026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8B611B2-163C-A397-1C97-F170649B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C5EBB8-A276-0E8C-0DBA-5B039177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17F-6EC9-4BED-AA17-4B98F6699A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3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E29454E-1538-448F-8FDD-5219F665E7E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756368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306" imgH="306" progId="TCLayout.ActiveDocument.1">
                  <p:embed/>
                </p:oleObj>
              </mc:Choice>
              <mc:Fallback>
                <p:oleObj name="think-cell Folie" r:id="rId17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32D00767-BEEF-4459-A5E9-FA1CBA3E7F97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258FEA5-A9CA-4265-9F71-171DF726E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527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102A75-EB54-49D8-B9C8-09486BD4A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2061016"/>
            <a:ext cx="11304588" cy="1918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DD10A9-5B95-4647-9DDB-A6A2B7627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F66A9BF-7AC6-40C6-8706-6ED7C0407914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875D75-ADAE-45D3-ADCA-8F78B74A9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5888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48" name="Grafik 44">
            <a:extLst>
              <a:ext uri="{FF2B5EF4-FFF2-40B4-BE49-F238E27FC236}">
                <a16:creationId xmlns:a16="http://schemas.microsoft.com/office/drawing/2014/main" id="{2462E753-5558-4B44-B8DB-4CA3419CCB60}"/>
              </a:ext>
            </a:extLst>
          </p:cNvPr>
          <p:cNvGrpSpPr>
            <a:grpSpLocks noChangeAspect="1"/>
          </p:cNvGrpSpPr>
          <p:nvPr/>
        </p:nvGrpSpPr>
        <p:grpSpPr>
          <a:xfrm>
            <a:off x="10309225" y="409048"/>
            <a:ext cx="1439863" cy="388399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3B70ECBD-CECF-4D1F-BB1E-F5A7AC3CBFE6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772F704D-4429-4BDB-B48B-70E3184FFE4A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C710BFEB-58AA-4308-A7C6-272F70AB932D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9BF25150-30B2-4D58-8477-D711B4AB2E33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49684D02-068E-42FA-945C-F0985E3AF179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FA199BA3-9B00-4C1C-83B0-E6C71E0455AC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46ABCF46-4B16-4BDC-9042-7BF9DBF0EE30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2B8FAB07-58BE-4EAE-ABFF-8BE1278E9C35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42B3B3E3-AA94-43FE-A475-C5BBEB5E8742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1A99EEAE-BF7F-4B31-AC68-FCF2D13C4EFE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F26D375D-F615-4B57-917E-13EFCB9E0B8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903C658B-759D-448E-BC19-CBCA61ED9376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12781927-FCCB-41ED-BF2F-7748C2AAFFC7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00126C66-16DA-4542-920D-7B9FA6445B07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D05CC549-530D-48ED-8CF7-BEACA1EBAC5E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8EC28BC0-BBAC-4E1E-B28C-873273209CF1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5" name="Freihandform: Form 64">
              <a:extLst>
                <a:ext uri="{FF2B5EF4-FFF2-40B4-BE49-F238E27FC236}">
                  <a16:creationId xmlns:a16="http://schemas.microsoft.com/office/drawing/2014/main" id="{9460418C-B8CE-4930-B180-191543092191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6" name="Freihandform: Form 65">
              <a:extLst>
                <a:ext uri="{FF2B5EF4-FFF2-40B4-BE49-F238E27FC236}">
                  <a16:creationId xmlns:a16="http://schemas.microsoft.com/office/drawing/2014/main" id="{32EA0EAC-4653-40B5-A58B-886931D7D67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7" name="Freihandform: Form 66">
              <a:extLst>
                <a:ext uri="{FF2B5EF4-FFF2-40B4-BE49-F238E27FC236}">
                  <a16:creationId xmlns:a16="http://schemas.microsoft.com/office/drawing/2014/main" id="{75484394-3533-4BAD-8490-E29C89E6A1AB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:a16="http://schemas.microsoft.com/office/drawing/2014/main" id="{AF45580C-9E5D-478F-8002-8FBD0439D2A6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0152FEC2-A7FA-4987-96DD-190A51FC6D4C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446920A4-451F-4EC6-BFD9-ABCA492C74FB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28BD2A19-46A8-48F5-8E6E-8D97A8399D41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72" name="Grafik 46">
            <a:extLst>
              <a:ext uri="{FF2B5EF4-FFF2-40B4-BE49-F238E27FC236}">
                <a16:creationId xmlns:a16="http://schemas.microsoft.com/office/drawing/2014/main" id="{F189A221-B02F-4AE5-BDCE-C022A4D27BBD}"/>
              </a:ext>
            </a:extLst>
          </p:cNvPr>
          <p:cNvSpPr/>
          <p:nvPr/>
        </p:nvSpPr>
        <p:spPr>
          <a:xfrm>
            <a:off x="442913" y="6166099"/>
            <a:ext cx="11306175" cy="291423"/>
          </a:xfrm>
          <a:custGeom>
            <a:avLst/>
            <a:gdLst>
              <a:gd name="connsiteX0" fmla="*/ 0 w 11308331"/>
              <a:gd name="connsiteY0" fmla="*/ 61764 h 291423"/>
              <a:gd name="connsiteX1" fmla="*/ 7340496 w 11308331"/>
              <a:gd name="connsiteY1" fmla="*/ 248926 h 291423"/>
              <a:gd name="connsiteX2" fmla="*/ 11308332 w 11308331"/>
              <a:gd name="connsiteY2" fmla="*/ 0 h 29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8331" h="291423">
                <a:moveTo>
                  <a:pt x="0" y="61764"/>
                </a:moveTo>
                <a:cubicBezTo>
                  <a:pt x="0" y="61764"/>
                  <a:pt x="3979065" y="409885"/>
                  <a:pt x="7340496" y="248926"/>
                </a:cubicBezTo>
                <a:cubicBezTo>
                  <a:pt x="10701926" y="87966"/>
                  <a:pt x="11308332" y="0"/>
                  <a:pt x="11308332" y="0"/>
                </a:cubicBezTo>
              </a:path>
            </a:pathLst>
          </a:custGeom>
          <a:noFill/>
          <a:ln w="38154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128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0" r:id="rId4"/>
    <p:sldLayoutId id="2147483654" r:id="rId5"/>
    <p:sldLayoutId id="2147483653" r:id="rId6"/>
    <p:sldLayoutId id="2147483655" r:id="rId7"/>
    <p:sldLayoutId id="2147483656" r:id="rId8"/>
    <p:sldLayoutId id="2147483659" r:id="rId9"/>
    <p:sldLayoutId id="2147483657" r:id="rId10"/>
    <p:sldLayoutId id="2147483658" r:id="rId11"/>
    <p:sldLayoutId id="2147483660" r:id="rId12"/>
    <p:sldLayoutId id="2147483661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71463" indent="-271463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261938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indent="-2730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77913" indent="-271463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F26B43"/>
          </p15:clr>
        </p15:guide>
        <p15:guide id="2" orient="horz" pos="368" userDrawn="1">
          <p15:clr>
            <a:srgbClr val="F26B43"/>
          </p15:clr>
        </p15:guide>
        <p15:guide id="3" orient="horz" pos="3680" userDrawn="1">
          <p15:clr>
            <a:srgbClr val="F26B43"/>
          </p15:clr>
        </p15:guide>
        <p15:guide id="4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26356436-3A5B-46A7-82CC-531B7CED34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247" r="2247"/>
          <a:stretch/>
        </p:blipFill>
        <p:spPr>
          <a:xfrm>
            <a:off x="-90336" y="1469922"/>
            <a:ext cx="12469148" cy="5388078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77A0874-AF0B-4E60-A5F1-3C2D04E4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7FC6233-6610-4091-A735-E851853325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" name="Bildplatzhalter 25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7FE1F83D-493C-0B97-5481-3DBB521D54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" b="43"/>
          <a:stretch>
            <a:fillRect/>
          </a:stretch>
        </p:blipFill>
        <p:spPr>
          <a:xfrm>
            <a:off x="9243908" y="1115642"/>
            <a:ext cx="1866900" cy="1865313"/>
          </a:xfrm>
          <a:prstGeom prst="ellipse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83C29CA-A4B2-774A-2C4B-BC11EF72135B}"/>
              </a:ext>
            </a:extLst>
          </p:cNvPr>
          <p:cNvSpPr txBox="1"/>
          <p:nvPr/>
        </p:nvSpPr>
        <p:spPr>
          <a:xfrm>
            <a:off x="442912" y="1391871"/>
            <a:ext cx="71328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>
                <a:solidFill>
                  <a:schemeClr val="accent1"/>
                </a:solidFill>
              </a:rPr>
              <a:t>Die folgenden Abbildungen zeigen ausschließlich eine schematische Flächendarstellung, </a:t>
            </a:r>
          </a:p>
          <a:p>
            <a:r>
              <a:rPr lang="de-DE" sz="1400" dirty="0">
                <a:solidFill>
                  <a:schemeClr val="accent1"/>
                </a:solidFill>
              </a:rPr>
              <a:t>welche nicht maßstabsgetreu sind und stellen lediglich einen unverbindlichen Vorschlag </a:t>
            </a:r>
          </a:p>
          <a:p>
            <a:r>
              <a:rPr lang="de-DE" sz="1400" dirty="0">
                <a:solidFill>
                  <a:schemeClr val="accent1"/>
                </a:solidFill>
              </a:rPr>
              <a:t>allgemein verfügbarer Netto-Ausstellungsflächen dar.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A3540A5C-1514-9F92-7676-AEE5F1FA5704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9971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7200" b="1" dirty="0">
                <a:solidFill>
                  <a:schemeClr val="accent6"/>
                </a:solidFill>
              </a:rPr>
              <a:t>Messekonzept</a:t>
            </a:r>
            <a:r>
              <a:rPr lang="de-DE" sz="7200" dirty="0">
                <a:solidFill>
                  <a:schemeClr val="accent6"/>
                </a:solidFill>
              </a:rPr>
              <a:t> </a:t>
            </a:r>
            <a:r>
              <a:rPr lang="de-DE" sz="7200" b="1" dirty="0">
                <a:solidFill>
                  <a:schemeClr val="accent6"/>
                </a:solidFill>
              </a:rPr>
              <a:t>L</a:t>
            </a:r>
            <a:endParaRPr lang="de-DE" sz="7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7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1ECC-9AD0-94B1-F0EA-18FDDA6CE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1991ABE-B7AD-1BF9-3152-AB7C0BA3CD18}"/>
              </a:ext>
            </a:extLst>
          </p:cNvPr>
          <p:cNvGrpSpPr/>
          <p:nvPr/>
        </p:nvGrpSpPr>
        <p:grpSpPr>
          <a:xfrm>
            <a:off x="694544" y="1255193"/>
            <a:ext cx="2286965" cy="4752000"/>
            <a:chOff x="273173" y="0"/>
            <a:chExt cx="3309674" cy="6877050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F0602DAF-AAA4-4DCC-DC6E-3E5DC3784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723" y="0"/>
              <a:ext cx="2914124" cy="6858000"/>
            </a:xfrm>
            <a:prstGeom prst="rect">
              <a:avLst/>
            </a:prstGeom>
          </p:spPr>
        </p:pic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F1581A83-46C5-3410-4E05-060D33339110}"/>
                </a:ext>
              </a:extLst>
            </p:cNvPr>
            <p:cNvSpPr/>
            <p:nvPr/>
          </p:nvSpPr>
          <p:spPr>
            <a:xfrm>
              <a:off x="1447129" y="5612606"/>
              <a:ext cx="1376362" cy="1245394"/>
            </a:xfrm>
            <a:custGeom>
              <a:avLst/>
              <a:gdLst>
                <a:gd name="connsiteX0" fmla="*/ 1307306 w 1376362"/>
                <a:gd name="connsiteY0" fmla="*/ 731044 h 1245394"/>
                <a:gd name="connsiteX1" fmla="*/ 802481 w 1376362"/>
                <a:gd name="connsiteY1" fmla="*/ 723900 h 1245394"/>
                <a:gd name="connsiteX2" fmla="*/ 519112 w 1376362"/>
                <a:gd name="connsiteY2" fmla="*/ 0 h 1245394"/>
                <a:gd name="connsiteX3" fmla="*/ 0 w 1376362"/>
                <a:gd name="connsiteY3" fmla="*/ 69057 h 1245394"/>
                <a:gd name="connsiteX4" fmla="*/ 76200 w 1376362"/>
                <a:gd name="connsiteY4" fmla="*/ 1245394 h 1245394"/>
                <a:gd name="connsiteX5" fmla="*/ 1376362 w 1376362"/>
                <a:gd name="connsiteY5" fmla="*/ 1238250 h 1245394"/>
                <a:gd name="connsiteX6" fmla="*/ 1307306 w 1376362"/>
                <a:gd name="connsiteY6" fmla="*/ 731044 h 124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6362" h="1245394">
                  <a:moveTo>
                    <a:pt x="1307306" y="731044"/>
                  </a:moveTo>
                  <a:lnTo>
                    <a:pt x="802481" y="723900"/>
                  </a:lnTo>
                  <a:lnTo>
                    <a:pt x="519112" y="0"/>
                  </a:lnTo>
                  <a:lnTo>
                    <a:pt x="0" y="69057"/>
                  </a:lnTo>
                  <a:lnTo>
                    <a:pt x="76200" y="1245394"/>
                  </a:lnTo>
                  <a:lnTo>
                    <a:pt x="1376362" y="1238250"/>
                  </a:lnTo>
                  <a:lnTo>
                    <a:pt x="1307306" y="7310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6F7E61A5-BE4A-8CF4-5946-F41A774121B7}"/>
                </a:ext>
              </a:extLst>
            </p:cNvPr>
            <p:cNvSpPr/>
            <p:nvPr/>
          </p:nvSpPr>
          <p:spPr>
            <a:xfrm>
              <a:off x="273173" y="5436394"/>
              <a:ext cx="2614612" cy="1440656"/>
            </a:xfrm>
            <a:custGeom>
              <a:avLst/>
              <a:gdLst>
                <a:gd name="connsiteX0" fmla="*/ 78581 w 2614612"/>
                <a:gd name="connsiteY0" fmla="*/ 459581 h 1421606"/>
                <a:gd name="connsiteX1" fmla="*/ 1104900 w 2614612"/>
                <a:gd name="connsiteY1" fmla="*/ 0 h 1421606"/>
                <a:gd name="connsiteX2" fmla="*/ 2614612 w 2614612"/>
                <a:gd name="connsiteY2" fmla="*/ 1419225 h 1421606"/>
                <a:gd name="connsiteX3" fmla="*/ 0 w 2614612"/>
                <a:gd name="connsiteY3" fmla="*/ 1421606 h 1421606"/>
                <a:gd name="connsiteX4" fmla="*/ 78581 w 2614612"/>
                <a:gd name="connsiteY4" fmla="*/ 459581 h 142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4612" h="1421606">
                  <a:moveTo>
                    <a:pt x="78581" y="459581"/>
                  </a:moveTo>
                  <a:lnTo>
                    <a:pt x="1104900" y="0"/>
                  </a:lnTo>
                  <a:lnTo>
                    <a:pt x="2614612" y="1419225"/>
                  </a:lnTo>
                  <a:lnTo>
                    <a:pt x="0" y="1421606"/>
                  </a:lnTo>
                  <a:lnTo>
                    <a:pt x="78581" y="4595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A57DB25F-AAB0-9A32-5814-52EEFCFFF0F6}"/>
              </a:ext>
            </a:extLst>
          </p:cNvPr>
          <p:cNvSpPr/>
          <p:nvPr/>
        </p:nvSpPr>
        <p:spPr>
          <a:xfrm>
            <a:off x="1227139" y="1865976"/>
            <a:ext cx="1711247" cy="2424266"/>
          </a:xfrm>
          <a:custGeom>
            <a:avLst/>
            <a:gdLst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691640 w 2476500"/>
              <a:gd name="connsiteY10" fmla="*/ 1783080 h 5905500"/>
              <a:gd name="connsiteX11" fmla="*/ 1714500 w 2476500"/>
              <a:gd name="connsiteY11" fmla="*/ 1752600 h 5905500"/>
              <a:gd name="connsiteX12" fmla="*/ 1455420 w 2476500"/>
              <a:gd name="connsiteY12" fmla="*/ 1325880 h 5905500"/>
              <a:gd name="connsiteX13" fmla="*/ 1249680 w 2476500"/>
              <a:gd name="connsiteY13" fmla="*/ 1562100 h 5905500"/>
              <a:gd name="connsiteX14" fmla="*/ 1158240 w 2476500"/>
              <a:gd name="connsiteY14" fmla="*/ 1516380 h 5905500"/>
              <a:gd name="connsiteX15" fmla="*/ 518160 w 2476500"/>
              <a:gd name="connsiteY15" fmla="*/ 2293620 h 5905500"/>
              <a:gd name="connsiteX16" fmla="*/ 0 w 2476500"/>
              <a:gd name="connsiteY16" fmla="*/ 2004060 h 5905500"/>
              <a:gd name="connsiteX17" fmla="*/ 45720 w 2476500"/>
              <a:gd name="connsiteY17" fmla="*/ 1805940 h 5905500"/>
              <a:gd name="connsiteX18" fmla="*/ 83820 w 2476500"/>
              <a:gd name="connsiteY18" fmla="*/ 1851660 h 5905500"/>
              <a:gd name="connsiteX19" fmla="*/ 251460 w 2476500"/>
              <a:gd name="connsiteY19" fmla="*/ 1363980 h 5905500"/>
              <a:gd name="connsiteX20" fmla="*/ 213360 w 2476500"/>
              <a:gd name="connsiteY20" fmla="*/ 1363980 h 5905500"/>
              <a:gd name="connsiteX21" fmla="*/ 358140 w 2476500"/>
              <a:gd name="connsiteY21" fmla="*/ 876300 h 5905500"/>
              <a:gd name="connsiteX22" fmla="*/ 563880 w 2476500"/>
              <a:gd name="connsiteY22" fmla="*/ 937260 h 5905500"/>
              <a:gd name="connsiteX23" fmla="*/ 662940 w 2476500"/>
              <a:gd name="connsiteY23" fmla="*/ 601980 h 5905500"/>
              <a:gd name="connsiteX24" fmla="*/ 541020 w 2476500"/>
              <a:gd name="connsiteY24" fmla="*/ 579120 h 5905500"/>
              <a:gd name="connsiteX25" fmla="*/ 548640 w 2476500"/>
              <a:gd name="connsiteY25" fmla="*/ 533400 h 5905500"/>
              <a:gd name="connsiteX26" fmla="*/ 373380 w 2476500"/>
              <a:gd name="connsiteY26" fmla="*/ 426720 h 5905500"/>
              <a:gd name="connsiteX27" fmla="*/ 571500 w 2476500"/>
              <a:gd name="connsiteY27" fmla="*/ 0 h 5905500"/>
              <a:gd name="connsiteX28" fmla="*/ 632460 w 2476500"/>
              <a:gd name="connsiteY28" fmla="*/ 22860 h 5905500"/>
              <a:gd name="connsiteX29" fmla="*/ 845820 w 2476500"/>
              <a:gd name="connsiteY29" fmla="*/ 45720 h 5905500"/>
              <a:gd name="connsiteX30" fmla="*/ 1005840 w 2476500"/>
              <a:gd name="connsiteY30" fmla="*/ 160020 h 5905500"/>
              <a:gd name="connsiteX31" fmla="*/ 830580 w 2476500"/>
              <a:gd name="connsiteY31" fmla="*/ 266700 h 5905500"/>
              <a:gd name="connsiteX32" fmla="*/ 891540 w 2476500"/>
              <a:gd name="connsiteY32" fmla="*/ 365760 h 5905500"/>
              <a:gd name="connsiteX33" fmla="*/ 891540 w 2476500"/>
              <a:gd name="connsiteY33" fmla="*/ 403860 h 5905500"/>
              <a:gd name="connsiteX34" fmla="*/ 1181100 w 2476500"/>
              <a:gd name="connsiteY34" fmla="*/ 762000 h 5905500"/>
              <a:gd name="connsiteX35" fmla="*/ 1143000 w 2476500"/>
              <a:gd name="connsiteY35" fmla="*/ 769620 h 5905500"/>
              <a:gd name="connsiteX36" fmla="*/ 1226820 w 2476500"/>
              <a:gd name="connsiteY36" fmla="*/ 922020 h 5905500"/>
              <a:gd name="connsiteX37" fmla="*/ 1470660 w 2476500"/>
              <a:gd name="connsiteY37" fmla="*/ 777240 h 5905500"/>
              <a:gd name="connsiteX38" fmla="*/ 1531620 w 2476500"/>
              <a:gd name="connsiteY38" fmla="*/ 792480 h 5905500"/>
              <a:gd name="connsiteX39" fmla="*/ 1699260 w 2476500"/>
              <a:gd name="connsiteY39" fmla="*/ 716280 h 5905500"/>
              <a:gd name="connsiteX40" fmla="*/ 1912620 w 2476500"/>
              <a:gd name="connsiteY40" fmla="*/ 807720 h 5905500"/>
              <a:gd name="connsiteX41" fmla="*/ 1950720 w 2476500"/>
              <a:gd name="connsiteY41" fmla="*/ 655320 h 5905500"/>
              <a:gd name="connsiteX42" fmla="*/ 2270760 w 2476500"/>
              <a:gd name="connsiteY42" fmla="*/ 723900 h 5905500"/>
              <a:gd name="connsiteX43" fmla="*/ 2209800 w 2476500"/>
              <a:gd name="connsiteY43" fmla="*/ 906780 h 5905500"/>
              <a:gd name="connsiteX44" fmla="*/ 2461260 w 2476500"/>
              <a:gd name="connsiteY44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2112645 w 2476500"/>
              <a:gd name="connsiteY4" fmla="*/ 32893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691640 w 2476500"/>
              <a:gd name="connsiteY10" fmla="*/ 1783080 h 5905500"/>
              <a:gd name="connsiteX11" fmla="*/ 1714500 w 2476500"/>
              <a:gd name="connsiteY11" fmla="*/ 1752600 h 5905500"/>
              <a:gd name="connsiteX12" fmla="*/ 1455420 w 2476500"/>
              <a:gd name="connsiteY12" fmla="*/ 1325880 h 5905500"/>
              <a:gd name="connsiteX13" fmla="*/ 1249680 w 2476500"/>
              <a:gd name="connsiteY13" fmla="*/ 1562100 h 5905500"/>
              <a:gd name="connsiteX14" fmla="*/ 1158240 w 2476500"/>
              <a:gd name="connsiteY14" fmla="*/ 1516380 h 5905500"/>
              <a:gd name="connsiteX15" fmla="*/ 518160 w 2476500"/>
              <a:gd name="connsiteY15" fmla="*/ 2293620 h 5905500"/>
              <a:gd name="connsiteX16" fmla="*/ 0 w 2476500"/>
              <a:gd name="connsiteY16" fmla="*/ 2004060 h 5905500"/>
              <a:gd name="connsiteX17" fmla="*/ 45720 w 2476500"/>
              <a:gd name="connsiteY17" fmla="*/ 1805940 h 5905500"/>
              <a:gd name="connsiteX18" fmla="*/ 83820 w 2476500"/>
              <a:gd name="connsiteY18" fmla="*/ 1851660 h 5905500"/>
              <a:gd name="connsiteX19" fmla="*/ 251460 w 2476500"/>
              <a:gd name="connsiteY19" fmla="*/ 1363980 h 5905500"/>
              <a:gd name="connsiteX20" fmla="*/ 213360 w 2476500"/>
              <a:gd name="connsiteY20" fmla="*/ 1363980 h 5905500"/>
              <a:gd name="connsiteX21" fmla="*/ 358140 w 2476500"/>
              <a:gd name="connsiteY21" fmla="*/ 876300 h 5905500"/>
              <a:gd name="connsiteX22" fmla="*/ 563880 w 2476500"/>
              <a:gd name="connsiteY22" fmla="*/ 937260 h 5905500"/>
              <a:gd name="connsiteX23" fmla="*/ 662940 w 2476500"/>
              <a:gd name="connsiteY23" fmla="*/ 601980 h 5905500"/>
              <a:gd name="connsiteX24" fmla="*/ 541020 w 2476500"/>
              <a:gd name="connsiteY24" fmla="*/ 579120 h 5905500"/>
              <a:gd name="connsiteX25" fmla="*/ 548640 w 2476500"/>
              <a:gd name="connsiteY25" fmla="*/ 533400 h 5905500"/>
              <a:gd name="connsiteX26" fmla="*/ 373380 w 2476500"/>
              <a:gd name="connsiteY26" fmla="*/ 426720 h 5905500"/>
              <a:gd name="connsiteX27" fmla="*/ 571500 w 2476500"/>
              <a:gd name="connsiteY27" fmla="*/ 0 h 5905500"/>
              <a:gd name="connsiteX28" fmla="*/ 632460 w 2476500"/>
              <a:gd name="connsiteY28" fmla="*/ 22860 h 5905500"/>
              <a:gd name="connsiteX29" fmla="*/ 845820 w 2476500"/>
              <a:gd name="connsiteY29" fmla="*/ 45720 h 5905500"/>
              <a:gd name="connsiteX30" fmla="*/ 1005840 w 2476500"/>
              <a:gd name="connsiteY30" fmla="*/ 160020 h 5905500"/>
              <a:gd name="connsiteX31" fmla="*/ 830580 w 2476500"/>
              <a:gd name="connsiteY31" fmla="*/ 266700 h 5905500"/>
              <a:gd name="connsiteX32" fmla="*/ 891540 w 2476500"/>
              <a:gd name="connsiteY32" fmla="*/ 365760 h 5905500"/>
              <a:gd name="connsiteX33" fmla="*/ 891540 w 2476500"/>
              <a:gd name="connsiteY33" fmla="*/ 403860 h 5905500"/>
              <a:gd name="connsiteX34" fmla="*/ 1181100 w 2476500"/>
              <a:gd name="connsiteY34" fmla="*/ 762000 h 5905500"/>
              <a:gd name="connsiteX35" fmla="*/ 1143000 w 2476500"/>
              <a:gd name="connsiteY35" fmla="*/ 769620 h 5905500"/>
              <a:gd name="connsiteX36" fmla="*/ 1226820 w 2476500"/>
              <a:gd name="connsiteY36" fmla="*/ 922020 h 5905500"/>
              <a:gd name="connsiteX37" fmla="*/ 1470660 w 2476500"/>
              <a:gd name="connsiteY37" fmla="*/ 777240 h 5905500"/>
              <a:gd name="connsiteX38" fmla="*/ 1531620 w 2476500"/>
              <a:gd name="connsiteY38" fmla="*/ 792480 h 5905500"/>
              <a:gd name="connsiteX39" fmla="*/ 1699260 w 2476500"/>
              <a:gd name="connsiteY39" fmla="*/ 716280 h 5905500"/>
              <a:gd name="connsiteX40" fmla="*/ 1912620 w 2476500"/>
              <a:gd name="connsiteY40" fmla="*/ 807720 h 5905500"/>
              <a:gd name="connsiteX41" fmla="*/ 1950720 w 2476500"/>
              <a:gd name="connsiteY41" fmla="*/ 655320 h 5905500"/>
              <a:gd name="connsiteX42" fmla="*/ 2270760 w 2476500"/>
              <a:gd name="connsiteY42" fmla="*/ 723900 h 5905500"/>
              <a:gd name="connsiteX43" fmla="*/ 2209800 w 2476500"/>
              <a:gd name="connsiteY43" fmla="*/ 906780 h 5905500"/>
              <a:gd name="connsiteX44" fmla="*/ 2461260 w 2476500"/>
              <a:gd name="connsiteY44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2245360 w 2476500"/>
              <a:gd name="connsiteY3" fmla="*/ 3360420 h 5905500"/>
              <a:gd name="connsiteX4" fmla="*/ 2112645 w 2476500"/>
              <a:gd name="connsiteY4" fmla="*/ 32893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691640 w 2476500"/>
              <a:gd name="connsiteY10" fmla="*/ 1783080 h 5905500"/>
              <a:gd name="connsiteX11" fmla="*/ 1714500 w 2476500"/>
              <a:gd name="connsiteY11" fmla="*/ 1752600 h 5905500"/>
              <a:gd name="connsiteX12" fmla="*/ 1455420 w 2476500"/>
              <a:gd name="connsiteY12" fmla="*/ 1325880 h 5905500"/>
              <a:gd name="connsiteX13" fmla="*/ 1249680 w 2476500"/>
              <a:gd name="connsiteY13" fmla="*/ 1562100 h 5905500"/>
              <a:gd name="connsiteX14" fmla="*/ 1158240 w 2476500"/>
              <a:gd name="connsiteY14" fmla="*/ 1516380 h 5905500"/>
              <a:gd name="connsiteX15" fmla="*/ 518160 w 2476500"/>
              <a:gd name="connsiteY15" fmla="*/ 2293620 h 5905500"/>
              <a:gd name="connsiteX16" fmla="*/ 0 w 2476500"/>
              <a:gd name="connsiteY16" fmla="*/ 2004060 h 5905500"/>
              <a:gd name="connsiteX17" fmla="*/ 45720 w 2476500"/>
              <a:gd name="connsiteY17" fmla="*/ 1805940 h 5905500"/>
              <a:gd name="connsiteX18" fmla="*/ 83820 w 2476500"/>
              <a:gd name="connsiteY18" fmla="*/ 1851660 h 5905500"/>
              <a:gd name="connsiteX19" fmla="*/ 251460 w 2476500"/>
              <a:gd name="connsiteY19" fmla="*/ 1363980 h 5905500"/>
              <a:gd name="connsiteX20" fmla="*/ 213360 w 2476500"/>
              <a:gd name="connsiteY20" fmla="*/ 1363980 h 5905500"/>
              <a:gd name="connsiteX21" fmla="*/ 358140 w 2476500"/>
              <a:gd name="connsiteY21" fmla="*/ 876300 h 5905500"/>
              <a:gd name="connsiteX22" fmla="*/ 563880 w 2476500"/>
              <a:gd name="connsiteY22" fmla="*/ 937260 h 5905500"/>
              <a:gd name="connsiteX23" fmla="*/ 662940 w 2476500"/>
              <a:gd name="connsiteY23" fmla="*/ 601980 h 5905500"/>
              <a:gd name="connsiteX24" fmla="*/ 541020 w 2476500"/>
              <a:gd name="connsiteY24" fmla="*/ 579120 h 5905500"/>
              <a:gd name="connsiteX25" fmla="*/ 548640 w 2476500"/>
              <a:gd name="connsiteY25" fmla="*/ 533400 h 5905500"/>
              <a:gd name="connsiteX26" fmla="*/ 373380 w 2476500"/>
              <a:gd name="connsiteY26" fmla="*/ 426720 h 5905500"/>
              <a:gd name="connsiteX27" fmla="*/ 571500 w 2476500"/>
              <a:gd name="connsiteY27" fmla="*/ 0 h 5905500"/>
              <a:gd name="connsiteX28" fmla="*/ 632460 w 2476500"/>
              <a:gd name="connsiteY28" fmla="*/ 22860 h 5905500"/>
              <a:gd name="connsiteX29" fmla="*/ 845820 w 2476500"/>
              <a:gd name="connsiteY29" fmla="*/ 45720 h 5905500"/>
              <a:gd name="connsiteX30" fmla="*/ 1005840 w 2476500"/>
              <a:gd name="connsiteY30" fmla="*/ 160020 h 5905500"/>
              <a:gd name="connsiteX31" fmla="*/ 830580 w 2476500"/>
              <a:gd name="connsiteY31" fmla="*/ 266700 h 5905500"/>
              <a:gd name="connsiteX32" fmla="*/ 891540 w 2476500"/>
              <a:gd name="connsiteY32" fmla="*/ 365760 h 5905500"/>
              <a:gd name="connsiteX33" fmla="*/ 891540 w 2476500"/>
              <a:gd name="connsiteY33" fmla="*/ 403860 h 5905500"/>
              <a:gd name="connsiteX34" fmla="*/ 1181100 w 2476500"/>
              <a:gd name="connsiteY34" fmla="*/ 762000 h 5905500"/>
              <a:gd name="connsiteX35" fmla="*/ 1143000 w 2476500"/>
              <a:gd name="connsiteY35" fmla="*/ 769620 h 5905500"/>
              <a:gd name="connsiteX36" fmla="*/ 1226820 w 2476500"/>
              <a:gd name="connsiteY36" fmla="*/ 922020 h 5905500"/>
              <a:gd name="connsiteX37" fmla="*/ 1470660 w 2476500"/>
              <a:gd name="connsiteY37" fmla="*/ 777240 h 5905500"/>
              <a:gd name="connsiteX38" fmla="*/ 1531620 w 2476500"/>
              <a:gd name="connsiteY38" fmla="*/ 792480 h 5905500"/>
              <a:gd name="connsiteX39" fmla="*/ 1699260 w 2476500"/>
              <a:gd name="connsiteY39" fmla="*/ 716280 h 5905500"/>
              <a:gd name="connsiteX40" fmla="*/ 1912620 w 2476500"/>
              <a:gd name="connsiteY40" fmla="*/ 807720 h 5905500"/>
              <a:gd name="connsiteX41" fmla="*/ 1950720 w 2476500"/>
              <a:gd name="connsiteY41" fmla="*/ 655320 h 5905500"/>
              <a:gd name="connsiteX42" fmla="*/ 2270760 w 2476500"/>
              <a:gd name="connsiteY42" fmla="*/ 723900 h 5905500"/>
              <a:gd name="connsiteX43" fmla="*/ 2209800 w 2476500"/>
              <a:gd name="connsiteY43" fmla="*/ 906780 h 5905500"/>
              <a:gd name="connsiteX44" fmla="*/ 2461260 w 2476500"/>
              <a:gd name="connsiteY44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2313940 w 2476500"/>
              <a:gd name="connsiteY2" fmla="*/ 3407410 h 5905500"/>
              <a:gd name="connsiteX3" fmla="*/ 2245360 w 2476500"/>
              <a:gd name="connsiteY3" fmla="*/ 3360420 h 5905500"/>
              <a:gd name="connsiteX4" fmla="*/ 2112645 w 2476500"/>
              <a:gd name="connsiteY4" fmla="*/ 32893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691640 w 2476500"/>
              <a:gd name="connsiteY10" fmla="*/ 1783080 h 5905500"/>
              <a:gd name="connsiteX11" fmla="*/ 1714500 w 2476500"/>
              <a:gd name="connsiteY11" fmla="*/ 1752600 h 5905500"/>
              <a:gd name="connsiteX12" fmla="*/ 1455420 w 2476500"/>
              <a:gd name="connsiteY12" fmla="*/ 1325880 h 5905500"/>
              <a:gd name="connsiteX13" fmla="*/ 1249680 w 2476500"/>
              <a:gd name="connsiteY13" fmla="*/ 1562100 h 5905500"/>
              <a:gd name="connsiteX14" fmla="*/ 1158240 w 2476500"/>
              <a:gd name="connsiteY14" fmla="*/ 1516380 h 5905500"/>
              <a:gd name="connsiteX15" fmla="*/ 518160 w 2476500"/>
              <a:gd name="connsiteY15" fmla="*/ 2293620 h 5905500"/>
              <a:gd name="connsiteX16" fmla="*/ 0 w 2476500"/>
              <a:gd name="connsiteY16" fmla="*/ 2004060 h 5905500"/>
              <a:gd name="connsiteX17" fmla="*/ 45720 w 2476500"/>
              <a:gd name="connsiteY17" fmla="*/ 1805940 h 5905500"/>
              <a:gd name="connsiteX18" fmla="*/ 83820 w 2476500"/>
              <a:gd name="connsiteY18" fmla="*/ 1851660 h 5905500"/>
              <a:gd name="connsiteX19" fmla="*/ 251460 w 2476500"/>
              <a:gd name="connsiteY19" fmla="*/ 1363980 h 5905500"/>
              <a:gd name="connsiteX20" fmla="*/ 213360 w 2476500"/>
              <a:gd name="connsiteY20" fmla="*/ 1363980 h 5905500"/>
              <a:gd name="connsiteX21" fmla="*/ 358140 w 2476500"/>
              <a:gd name="connsiteY21" fmla="*/ 876300 h 5905500"/>
              <a:gd name="connsiteX22" fmla="*/ 563880 w 2476500"/>
              <a:gd name="connsiteY22" fmla="*/ 937260 h 5905500"/>
              <a:gd name="connsiteX23" fmla="*/ 662940 w 2476500"/>
              <a:gd name="connsiteY23" fmla="*/ 601980 h 5905500"/>
              <a:gd name="connsiteX24" fmla="*/ 541020 w 2476500"/>
              <a:gd name="connsiteY24" fmla="*/ 579120 h 5905500"/>
              <a:gd name="connsiteX25" fmla="*/ 548640 w 2476500"/>
              <a:gd name="connsiteY25" fmla="*/ 533400 h 5905500"/>
              <a:gd name="connsiteX26" fmla="*/ 373380 w 2476500"/>
              <a:gd name="connsiteY26" fmla="*/ 426720 h 5905500"/>
              <a:gd name="connsiteX27" fmla="*/ 571500 w 2476500"/>
              <a:gd name="connsiteY27" fmla="*/ 0 h 5905500"/>
              <a:gd name="connsiteX28" fmla="*/ 632460 w 2476500"/>
              <a:gd name="connsiteY28" fmla="*/ 22860 h 5905500"/>
              <a:gd name="connsiteX29" fmla="*/ 845820 w 2476500"/>
              <a:gd name="connsiteY29" fmla="*/ 45720 h 5905500"/>
              <a:gd name="connsiteX30" fmla="*/ 1005840 w 2476500"/>
              <a:gd name="connsiteY30" fmla="*/ 160020 h 5905500"/>
              <a:gd name="connsiteX31" fmla="*/ 830580 w 2476500"/>
              <a:gd name="connsiteY31" fmla="*/ 266700 h 5905500"/>
              <a:gd name="connsiteX32" fmla="*/ 891540 w 2476500"/>
              <a:gd name="connsiteY32" fmla="*/ 365760 h 5905500"/>
              <a:gd name="connsiteX33" fmla="*/ 891540 w 2476500"/>
              <a:gd name="connsiteY33" fmla="*/ 403860 h 5905500"/>
              <a:gd name="connsiteX34" fmla="*/ 1181100 w 2476500"/>
              <a:gd name="connsiteY34" fmla="*/ 762000 h 5905500"/>
              <a:gd name="connsiteX35" fmla="*/ 1143000 w 2476500"/>
              <a:gd name="connsiteY35" fmla="*/ 769620 h 5905500"/>
              <a:gd name="connsiteX36" fmla="*/ 1226820 w 2476500"/>
              <a:gd name="connsiteY36" fmla="*/ 922020 h 5905500"/>
              <a:gd name="connsiteX37" fmla="*/ 1470660 w 2476500"/>
              <a:gd name="connsiteY37" fmla="*/ 777240 h 5905500"/>
              <a:gd name="connsiteX38" fmla="*/ 1531620 w 2476500"/>
              <a:gd name="connsiteY38" fmla="*/ 792480 h 5905500"/>
              <a:gd name="connsiteX39" fmla="*/ 1699260 w 2476500"/>
              <a:gd name="connsiteY39" fmla="*/ 716280 h 5905500"/>
              <a:gd name="connsiteX40" fmla="*/ 1912620 w 2476500"/>
              <a:gd name="connsiteY40" fmla="*/ 807720 h 5905500"/>
              <a:gd name="connsiteX41" fmla="*/ 1950720 w 2476500"/>
              <a:gd name="connsiteY41" fmla="*/ 655320 h 5905500"/>
              <a:gd name="connsiteX42" fmla="*/ 2270760 w 2476500"/>
              <a:gd name="connsiteY42" fmla="*/ 723900 h 5905500"/>
              <a:gd name="connsiteX43" fmla="*/ 2209800 w 2476500"/>
              <a:gd name="connsiteY43" fmla="*/ 906780 h 5905500"/>
              <a:gd name="connsiteX44" fmla="*/ 2461260 w 2476500"/>
              <a:gd name="connsiteY44" fmla="*/ 1074420 h 5905500"/>
              <a:gd name="connsiteX0" fmla="*/ 2461260 w 2476500"/>
              <a:gd name="connsiteY0" fmla="*/ 1074420 h 3508375"/>
              <a:gd name="connsiteX1" fmla="*/ 2476500 w 2476500"/>
              <a:gd name="connsiteY1" fmla="*/ 3508375 h 3508375"/>
              <a:gd name="connsiteX2" fmla="*/ 2313940 w 2476500"/>
              <a:gd name="connsiteY2" fmla="*/ 3407410 h 3508375"/>
              <a:gd name="connsiteX3" fmla="*/ 2245360 w 2476500"/>
              <a:gd name="connsiteY3" fmla="*/ 3360420 h 3508375"/>
              <a:gd name="connsiteX4" fmla="*/ 2112645 w 2476500"/>
              <a:gd name="connsiteY4" fmla="*/ 3289300 h 3508375"/>
              <a:gd name="connsiteX5" fmla="*/ 1981200 w 2476500"/>
              <a:gd name="connsiteY5" fmla="*/ 3200400 h 3508375"/>
              <a:gd name="connsiteX6" fmla="*/ 1790700 w 2476500"/>
              <a:gd name="connsiteY6" fmla="*/ 3086100 h 3508375"/>
              <a:gd name="connsiteX7" fmla="*/ 1943100 w 2476500"/>
              <a:gd name="connsiteY7" fmla="*/ 2880360 h 3508375"/>
              <a:gd name="connsiteX8" fmla="*/ 1333500 w 2476500"/>
              <a:gd name="connsiteY8" fmla="*/ 2491740 h 3508375"/>
              <a:gd name="connsiteX9" fmla="*/ 1729740 w 2476500"/>
              <a:gd name="connsiteY9" fmla="*/ 1828800 h 3508375"/>
              <a:gd name="connsiteX10" fmla="*/ 1691640 w 2476500"/>
              <a:gd name="connsiteY10" fmla="*/ 1783080 h 3508375"/>
              <a:gd name="connsiteX11" fmla="*/ 1714500 w 2476500"/>
              <a:gd name="connsiteY11" fmla="*/ 1752600 h 3508375"/>
              <a:gd name="connsiteX12" fmla="*/ 1455420 w 2476500"/>
              <a:gd name="connsiteY12" fmla="*/ 1325880 h 3508375"/>
              <a:gd name="connsiteX13" fmla="*/ 1249680 w 2476500"/>
              <a:gd name="connsiteY13" fmla="*/ 1562100 h 3508375"/>
              <a:gd name="connsiteX14" fmla="*/ 1158240 w 2476500"/>
              <a:gd name="connsiteY14" fmla="*/ 1516380 h 3508375"/>
              <a:gd name="connsiteX15" fmla="*/ 518160 w 2476500"/>
              <a:gd name="connsiteY15" fmla="*/ 2293620 h 3508375"/>
              <a:gd name="connsiteX16" fmla="*/ 0 w 2476500"/>
              <a:gd name="connsiteY16" fmla="*/ 2004060 h 3508375"/>
              <a:gd name="connsiteX17" fmla="*/ 45720 w 2476500"/>
              <a:gd name="connsiteY17" fmla="*/ 1805940 h 3508375"/>
              <a:gd name="connsiteX18" fmla="*/ 83820 w 2476500"/>
              <a:gd name="connsiteY18" fmla="*/ 1851660 h 3508375"/>
              <a:gd name="connsiteX19" fmla="*/ 251460 w 2476500"/>
              <a:gd name="connsiteY19" fmla="*/ 1363980 h 3508375"/>
              <a:gd name="connsiteX20" fmla="*/ 213360 w 2476500"/>
              <a:gd name="connsiteY20" fmla="*/ 1363980 h 3508375"/>
              <a:gd name="connsiteX21" fmla="*/ 358140 w 2476500"/>
              <a:gd name="connsiteY21" fmla="*/ 876300 h 3508375"/>
              <a:gd name="connsiteX22" fmla="*/ 563880 w 2476500"/>
              <a:gd name="connsiteY22" fmla="*/ 937260 h 3508375"/>
              <a:gd name="connsiteX23" fmla="*/ 662940 w 2476500"/>
              <a:gd name="connsiteY23" fmla="*/ 601980 h 3508375"/>
              <a:gd name="connsiteX24" fmla="*/ 541020 w 2476500"/>
              <a:gd name="connsiteY24" fmla="*/ 579120 h 3508375"/>
              <a:gd name="connsiteX25" fmla="*/ 548640 w 2476500"/>
              <a:gd name="connsiteY25" fmla="*/ 533400 h 3508375"/>
              <a:gd name="connsiteX26" fmla="*/ 373380 w 2476500"/>
              <a:gd name="connsiteY26" fmla="*/ 426720 h 3508375"/>
              <a:gd name="connsiteX27" fmla="*/ 571500 w 2476500"/>
              <a:gd name="connsiteY27" fmla="*/ 0 h 3508375"/>
              <a:gd name="connsiteX28" fmla="*/ 632460 w 2476500"/>
              <a:gd name="connsiteY28" fmla="*/ 22860 h 3508375"/>
              <a:gd name="connsiteX29" fmla="*/ 845820 w 2476500"/>
              <a:gd name="connsiteY29" fmla="*/ 45720 h 3508375"/>
              <a:gd name="connsiteX30" fmla="*/ 1005840 w 2476500"/>
              <a:gd name="connsiteY30" fmla="*/ 160020 h 3508375"/>
              <a:gd name="connsiteX31" fmla="*/ 830580 w 2476500"/>
              <a:gd name="connsiteY31" fmla="*/ 266700 h 3508375"/>
              <a:gd name="connsiteX32" fmla="*/ 891540 w 2476500"/>
              <a:gd name="connsiteY32" fmla="*/ 365760 h 3508375"/>
              <a:gd name="connsiteX33" fmla="*/ 891540 w 2476500"/>
              <a:gd name="connsiteY33" fmla="*/ 403860 h 3508375"/>
              <a:gd name="connsiteX34" fmla="*/ 1181100 w 2476500"/>
              <a:gd name="connsiteY34" fmla="*/ 762000 h 3508375"/>
              <a:gd name="connsiteX35" fmla="*/ 1143000 w 2476500"/>
              <a:gd name="connsiteY35" fmla="*/ 769620 h 3508375"/>
              <a:gd name="connsiteX36" fmla="*/ 1226820 w 2476500"/>
              <a:gd name="connsiteY36" fmla="*/ 922020 h 3508375"/>
              <a:gd name="connsiteX37" fmla="*/ 1470660 w 2476500"/>
              <a:gd name="connsiteY37" fmla="*/ 777240 h 3508375"/>
              <a:gd name="connsiteX38" fmla="*/ 1531620 w 2476500"/>
              <a:gd name="connsiteY38" fmla="*/ 792480 h 3508375"/>
              <a:gd name="connsiteX39" fmla="*/ 1699260 w 2476500"/>
              <a:gd name="connsiteY39" fmla="*/ 716280 h 3508375"/>
              <a:gd name="connsiteX40" fmla="*/ 1912620 w 2476500"/>
              <a:gd name="connsiteY40" fmla="*/ 807720 h 3508375"/>
              <a:gd name="connsiteX41" fmla="*/ 1950720 w 2476500"/>
              <a:gd name="connsiteY41" fmla="*/ 655320 h 3508375"/>
              <a:gd name="connsiteX42" fmla="*/ 2270760 w 2476500"/>
              <a:gd name="connsiteY42" fmla="*/ 723900 h 3508375"/>
              <a:gd name="connsiteX43" fmla="*/ 2209800 w 2476500"/>
              <a:gd name="connsiteY43" fmla="*/ 906780 h 3508375"/>
              <a:gd name="connsiteX44" fmla="*/ 2461260 w 2476500"/>
              <a:gd name="connsiteY44" fmla="*/ 1074420 h 3508375"/>
              <a:gd name="connsiteX0" fmla="*/ 2461260 w 2476500"/>
              <a:gd name="connsiteY0" fmla="*/ 1074420 h 3508375"/>
              <a:gd name="connsiteX1" fmla="*/ 2476500 w 2476500"/>
              <a:gd name="connsiteY1" fmla="*/ 3508375 h 3508375"/>
              <a:gd name="connsiteX2" fmla="*/ 2313940 w 2476500"/>
              <a:gd name="connsiteY2" fmla="*/ 3407410 h 3508375"/>
              <a:gd name="connsiteX3" fmla="*/ 2245360 w 2476500"/>
              <a:gd name="connsiteY3" fmla="*/ 3360420 h 3508375"/>
              <a:gd name="connsiteX4" fmla="*/ 2122170 w 2476500"/>
              <a:gd name="connsiteY4" fmla="*/ 3279775 h 3508375"/>
              <a:gd name="connsiteX5" fmla="*/ 1981200 w 2476500"/>
              <a:gd name="connsiteY5" fmla="*/ 3200400 h 3508375"/>
              <a:gd name="connsiteX6" fmla="*/ 1790700 w 2476500"/>
              <a:gd name="connsiteY6" fmla="*/ 3086100 h 3508375"/>
              <a:gd name="connsiteX7" fmla="*/ 1943100 w 2476500"/>
              <a:gd name="connsiteY7" fmla="*/ 2880360 h 3508375"/>
              <a:gd name="connsiteX8" fmla="*/ 1333500 w 2476500"/>
              <a:gd name="connsiteY8" fmla="*/ 2491740 h 3508375"/>
              <a:gd name="connsiteX9" fmla="*/ 1729740 w 2476500"/>
              <a:gd name="connsiteY9" fmla="*/ 1828800 h 3508375"/>
              <a:gd name="connsiteX10" fmla="*/ 1691640 w 2476500"/>
              <a:gd name="connsiteY10" fmla="*/ 1783080 h 3508375"/>
              <a:gd name="connsiteX11" fmla="*/ 1714500 w 2476500"/>
              <a:gd name="connsiteY11" fmla="*/ 1752600 h 3508375"/>
              <a:gd name="connsiteX12" fmla="*/ 1455420 w 2476500"/>
              <a:gd name="connsiteY12" fmla="*/ 1325880 h 3508375"/>
              <a:gd name="connsiteX13" fmla="*/ 1249680 w 2476500"/>
              <a:gd name="connsiteY13" fmla="*/ 1562100 h 3508375"/>
              <a:gd name="connsiteX14" fmla="*/ 1158240 w 2476500"/>
              <a:gd name="connsiteY14" fmla="*/ 1516380 h 3508375"/>
              <a:gd name="connsiteX15" fmla="*/ 518160 w 2476500"/>
              <a:gd name="connsiteY15" fmla="*/ 2293620 h 3508375"/>
              <a:gd name="connsiteX16" fmla="*/ 0 w 2476500"/>
              <a:gd name="connsiteY16" fmla="*/ 2004060 h 3508375"/>
              <a:gd name="connsiteX17" fmla="*/ 45720 w 2476500"/>
              <a:gd name="connsiteY17" fmla="*/ 1805940 h 3508375"/>
              <a:gd name="connsiteX18" fmla="*/ 83820 w 2476500"/>
              <a:gd name="connsiteY18" fmla="*/ 1851660 h 3508375"/>
              <a:gd name="connsiteX19" fmla="*/ 251460 w 2476500"/>
              <a:gd name="connsiteY19" fmla="*/ 1363980 h 3508375"/>
              <a:gd name="connsiteX20" fmla="*/ 213360 w 2476500"/>
              <a:gd name="connsiteY20" fmla="*/ 1363980 h 3508375"/>
              <a:gd name="connsiteX21" fmla="*/ 358140 w 2476500"/>
              <a:gd name="connsiteY21" fmla="*/ 876300 h 3508375"/>
              <a:gd name="connsiteX22" fmla="*/ 563880 w 2476500"/>
              <a:gd name="connsiteY22" fmla="*/ 937260 h 3508375"/>
              <a:gd name="connsiteX23" fmla="*/ 662940 w 2476500"/>
              <a:gd name="connsiteY23" fmla="*/ 601980 h 3508375"/>
              <a:gd name="connsiteX24" fmla="*/ 541020 w 2476500"/>
              <a:gd name="connsiteY24" fmla="*/ 579120 h 3508375"/>
              <a:gd name="connsiteX25" fmla="*/ 548640 w 2476500"/>
              <a:gd name="connsiteY25" fmla="*/ 533400 h 3508375"/>
              <a:gd name="connsiteX26" fmla="*/ 373380 w 2476500"/>
              <a:gd name="connsiteY26" fmla="*/ 426720 h 3508375"/>
              <a:gd name="connsiteX27" fmla="*/ 571500 w 2476500"/>
              <a:gd name="connsiteY27" fmla="*/ 0 h 3508375"/>
              <a:gd name="connsiteX28" fmla="*/ 632460 w 2476500"/>
              <a:gd name="connsiteY28" fmla="*/ 22860 h 3508375"/>
              <a:gd name="connsiteX29" fmla="*/ 845820 w 2476500"/>
              <a:gd name="connsiteY29" fmla="*/ 45720 h 3508375"/>
              <a:gd name="connsiteX30" fmla="*/ 1005840 w 2476500"/>
              <a:gd name="connsiteY30" fmla="*/ 160020 h 3508375"/>
              <a:gd name="connsiteX31" fmla="*/ 830580 w 2476500"/>
              <a:gd name="connsiteY31" fmla="*/ 266700 h 3508375"/>
              <a:gd name="connsiteX32" fmla="*/ 891540 w 2476500"/>
              <a:gd name="connsiteY32" fmla="*/ 365760 h 3508375"/>
              <a:gd name="connsiteX33" fmla="*/ 891540 w 2476500"/>
              <a:gd name="connsiteY33" fmla="*/ 403860 h 3508375"/>
              <a:gd name="connsiteX34" fmla="*/ 1181100 w 2476500"/>
              <a:gd name="connsiteY34" fmla="*/ 762000 h 3508375"/>
              <a:gd name="connsiteX35" fmla="*/ 1143000 w 2476500"/>
              <a:gd name="connsiteY35" fmla="*/ 769620 h 3508375"/>
              <a:gd name="connsiteX36" fmla="*/ 1226820 w 2476500"/>
              <a:gd name="connsiteY36" fmla="*/ 922020 h 3508375"/>
              <a:gd name="connsiteX37" fmla="*/ 1470660 w 2476500"/>
              <a:gd name="connsiteY37" fmla="*/ 777240 h 3508375"/>
              <a:gd name="connsiteX38" fmla="*/ 1531620 w 2476500"/>
              <a:gd name="connsiteY38" fmla="*/ 792480 h 3508375"/>
              <a:gd name="connsiteX39" fmla="*/ 1699260 w 2476500"/>
              <a:gd name="connsiteY39" fmla="*/ 716280 h 3508375"/>
              <a:gd name="connsiteX40" fmla="*/ 1912620 w 2476500"/>
              <a:gd name="connsiteY40" fmla="*/ 807720 h 3508375"/>
              <a:gd name="connsiteX41" fmla="*/ 1950720 w 2476500"/>
              <a:gd name="connsiteY41" fmla="*/ 655320 h 3508375"/>
              <a:gd name="connsiteX42" fmla="*/ 2270760 w 2476500"/>
              <a:gd name="connsiteY42" fmla="*/ 723900 h 3508375"/>
              <a:gd name="connsiteX43" fmla="*/ 2209800 w 2476500"/>
              <a:gd name="connsiteY43" fmla="*/ 906780 h 3508375"/>
              <a:gd name="connsiteX44" fmla="*/ 2461260 w 2476500"/>
              <a:gd name="connsiteY44" fmla="*/ 1074420 h 3508375"/>
              <a:gd name="connsiteX0" fmla="*/ 2461260 w 2476500"/>
              <a:gd name="connsiteY0" fmla="*/ 1074420 h 3508375"/>
              <a:gd name="connsiteX1" fmla="*/ 2476500 w 2476500"/>
              <a:gd name="connsiteY1" fmla="*/ 3508375 h 3508375"/>
              <a:gd name="connsiteX2" fmla="*/ 2313940 w 2476500"/>
              <a:gd name="connsiteY2" fmla="*/ 3407410 h 3508375"/>
              <a:gd name="connsiteX3" fmla="*/ 2245360 w 2476500"/>
              <a:gd name="connsiteY3" fmla="*/ 3360420 h 3508375"/>
              <a:gd name="connsiteX4" fmla="*/ 2115820 w 2476500"/>
              <a:gd name="connsiteY4" fmla="*/ 3279775 h 3508375"/>
              <a:gd name="connsiteX5" fmla="*/ 1981200 w 2476500"/>
              <a:gd name="connsiteY5" fmla="*/ 3200400 h 3508375"/>
              <a:gd name="connsiteX6" fmla="*/ 1790700 w 2476500"/>
              <a:gd name="connsiteY6" fmla="*/ 3086100 h 3508375"/>
              <a:gd name="connsiteX7" fmla="*/ 1943100 w 2476500"/>
              <a:gd name="connsiteY7" fmla="*/ 2880360 h 3508375"/>
              <a:gd name="connsiteX8" fmla="*/ 1333500 w 2476500"/>
              <a:gd name="connsiteY8" fmla="*/ 2491740 h 3508375"/>
              <a:gd name="connsiteX9" fmla="*/ 1729740 w 2476500"/>
              <a:gd name="connsiteY9" fmla="*/ 1828800 h 3508375"/>
              <a:gd name="connsiteX10" fmla="*/ 1691640 w 2476500"/>
              <a:gd name="connsiteY10" fmla="*/ 1783080 h 3508375"/>
              <a:gd name="connsiteX11" fmla="*/ 1714500 w 2476500"/>
              <a:gd name="connsiteY11" fmla="*/ 1752600 h 3508375"/>
              <a:gd name="connsiteX12" fmla="*/ 1455420 w 2476500"/>
              <a:gd name="connsiteY12" fmla="*/ 1325880 h 3508375"/>
              <a:gd name="connsiteX13" fmla="*/ 1249680 w 2476500"/>
              <a:gd name="connsiteY13" fmla="*/ 1562100 h 3508375"/>
              <a:gd name="connsiteX14" fmla="*/ 1158240 w 2476500"/>
              <a:gd name="connsiteY14" fmla="*/ 1516380 h 3508375"/>
              <a:gd name="connsiteX15" fmla="*/ 518160 w 2476500"/>
              <a:gd name="connsiteY15" fmla="*/ 2293620 h 3508375"/>
              <a:gd name="connsiteX16" fmla="*/ 0 w 2476500"/>
              <a:gd name="connsiteY16" fmla="*/ 2004060 h 3508375"/>
              <a:gd name="connsiteX17" fmla="*/ 45720 w 2476500"/>
              <a:gd name="connsiteY17" fmla="*/ 1805940 h 3508375"/>
              <a:gd name="connsiteX18" fmla="*/ 83820 w 2476500"/>
              <a:gd name="connsiteY18" fmla="*/ 1851660 h 3508375"/>
              <a:gd name="connsiteX19" fmla="*/ 251460 w 2476500"/>
              <a:gd name="connsiteY19" fmla="*/ 1363980 h 3508375"/>
              <a:gd name="connsiteX20" fmla="*/ 213360 w 2476500"/>
              <a:gd name="connsiteY20" fmla="*/ 1363980 h 3508375"/>
              <a:gd name="connsiteX21" fmla="*/ 358140 w 2476500"/>
              <a:gd name="connsiteY21" fmla="*/ 876300 h 3508375"/>
              <a:gd name="connsiteX22" fmla="*/ 563880 w 2476500"/>
              <a:gd name="connsiteY22" fmla="*/ 937260 h 3508375"/>
              <a:gd name="connsiteX23" fmla="*/ 662940 w 2476500"/>
              <a:gd name="connsiteY23" fmla="*/ 601980 h 3508375"/>
              <a:gd name="connsiteX24" fmla="*/ 541020 w 2476500"/>
              <a:gd name="connsiteY24" fmla="*/ 579120 h 3508375"/>
              <a:gd name="connsiteX25" fmla="*/ 548640 w 2476500"/>
              <a:gd name="connsiteY25" fmla="*/ 533400 h 3508375"/>
              <a:gd name="connsiteX26" fmla="*/ 373380 w 2476500"/>
              <a:gd name="connsiteY26" fmla="*/ 426720 h 3508375"/>
              <a:gd name="connsiteX27" fmla="*/ 571500 w 2476500"/>
              <a:gd name="connsiteY27" fmla="*/ 0 h 3508375"/>
              <a:gd name="connsiteX28" fmla="*/ 632460 w 2476500"/>
              <a:gd name="connsiteY28" fmla="*/ 22860 h 3508375"/>
              <a:gd name="connsiteX29" fmla="*/ 845820 w 2476500"/>
              <a:gd name="connsiteY29" fmla="*/ 45720 h 3508375"/>
              <a:gd name="connsiteX30" fmla="*/ 1005840 w 2476500"/>
              <a:gd name="connsiteY30" fmla="*/ 160020 h 3508375"/>
              <a:gd name="connsiteX31" fmla="*/ 830580 w 2476500"/>
              <a:gd name="connsiteY31" fmla="*/ 266700 h 3508375"/>
              <a:gd name="connsiteX32" fmla="*/ 891540 w 2476500"/>
              <a:gd name="connsiteY32" fmla="*/ 365760 h 3508375"/>
              <a:gd name="connsiteX33" fmla="*/ 891540 w 2476500"/>
              <a:gd name="connsiteY33" fmla="*/ 403860 h 3508375"/>
              <a:gd name="connsiteX34" fmla="*/ 1181100 w 2476500"/>
              <a:gd name="connsiteY34" fmla="*/ 762000 h 3508375"/>
              <a:gd name="connsiteX35" fmla="*/ 1143000 w 2476500"/>
              <a:gd name="connsiteY35" fmla="*/ 769620 h 3508375"/>
              <a:gd name="connsiteX36" fmla="*/ 1226820 w 2476500"/>
              <a:gd name="connsiteY36" fmla="*/ 922020 h 3508375"/>
              <a:gd name="connsiteX37" fmla="*/ 1470660 w 2476500"/>
              <a:gd name="connsiteY37" fmla="*/ 777240 h 3508375"/>
              <a:gd name="connsiteX38" fmla="*/ 1531620 w 2476500"/>
              <a:gd name="connsiteY38" fmla="*/ 792480 h 3508375"/>
              <a:gd name="connsiteX39" fmla="*/ 1699260 w 2476500"/>
              <a:gd name="connsiteY39" fmla="*/ 716280 h 3508375"/>
              <a:gd name="connsiteX40" fmla="*/ 1912620 w 2476500"/>
              <a:gd name="connsiteY40" fmla="*/ 807720 h 3508375"/>
              <a:gd name="connsiteX41" fmla="*/ 1950720 w 2476500"/>
              <a:gd name="connsiteY41" fmla="*/ 655320 h 3508375"/>
              <a:gd name="connsiteX42" fmla="*/ 2270760 w 2476500"/>
              <a:gd name="connsiteY42" fmla="*/ 723900 h 3508375"/>
              <a:gd name="connsiteX43" fmla="*/ 2209800 w 2476500"/>
              <a:gd name="connsiteY43" fmla="*/ 906780 h 3508375"/>
              <a:gd name="connsiteX44" fmla="*/ 2461260 w 2476500"/>
              <a:gd name="connsiteY44" fmla="*/ 1074420 h 3508375"/>
              <a:gd name="connsiteX0" fmla="*/ 2461260 w 2476500"/>
              <a:gd name="connsiteY0" fmla="*/ 1074420 h 3508375"/>
              <a:gd name="connsiteX1" fmla="*/ 2476500 w 2476500"/>
              <a:gd name="connsiteY1" fmla="*/ 3508375 h 3508375"/>
              <a:gd name="connsiteX2" fmla="*/ 2313940 w 2476500"/>
              <a:gd name="connsiteY2" fmla="*/ 3407410 h 3508375"/>
              <a:gd name="connsiteX3" fmla="*/ 2245360 w 2476500"/>
              <a:gd name="connsiteY3" fmla="*/ 3360420 h 3508375"/>
              <a:gd name="connsiteX4" fmla="*/ 2115820 w 2476500"/>
              <a:gd name="connsiteY4" fmla="*/ 3279775 h 3508375"/>
              <a:gd name="connsiteX5" fmla="*/ 1790700 w 2476500"/>
              <a:gd name="connsiteY5" fmla="*/ 3086100 h 3508375"/>
              <a:gd name="connsiteX6" fmla="*/ 1943100 w 2476500"/>
              <a:gd name="connsiteY6" fmla="*/ 2880360 h 3508375"/>
              <a:gd name="connsiteX7" fmla="*/ 1333500 w 2476500"/>
              <a:gd name="connsiteY7" fmla="*/ 2491740 h 3508375"/>
              <a:gd name="connsiteX8" fmla="*/ 1729740 w 2476500"/>
              <a:gd name="connsiteY8" fmla="*/ 1828800 h 3508375"/>
              <a:gd name="connsiteX9" fmla="*/ 1691640 w 2476500"/>
              <a:gd name="connsiteY9" fmla="*/ 1783080 h 3508375"/>
              <a:gd name="connsiteX10" fmla="*/ 1714500 w 2476500"/>
              <a:gd name="connsiteY10" fmla="*/ 1752600 h 3508375"/>
              <a:gd name="connsiteX11" fmla="*/ 1455420 w 2476500"/>
              <a:gd name="connsiteY11" fmla="*/ 1325880 h 3508375"/>
              <a:gd name="connsiteX12" fmla="*/ 1249680 w 2476500"/>
              <a:gd name="connsiteY12" fmla="*/ 1562100 h 3508375"/>
              <a:gd name="connsiteX13" fmla="*/ 1158240 w 2476500"/>
              <a:gd name="connsiteY13" fmla="*/ 1516380 h 3508375"/>
              <a:gd name="connsiteX14" fmla="*/ 518160 w 2476500"/>
              <a:gd name="connsiteY14" fmla="*/ 2293620 h 3508375"/>
              <a:gd name="connsiteX15" fmla="*/ 0 w 2476500"/>
              <a:gd name="connsiteY15" fmla="*/ 2004060 h 3508375"/>
              <a:gd name="connsiteX16" fmla="*/ 45720 w 2476500"/>
              <a:gd name="connsiteY16" fmla="*/ 1805940 h 3508375"/>
              <a:gd name="connsiteX17" fmla="*/ 83820 w 2476500"/>
              <a:gd name="connsiteY17" fmla="*/ 1851660 h 3508375"/>
              <a:gd name="connsiteX18" fmla="*/ 251460 w 2476500"/>
              <a:gd name="connsiteY18" fmla="*/ 1363980 h 3508375"/>
              <a:gd name="connsiteX19" fmla="*/ 213360 w 2476500"/>
              <a:gd name="connsiteY19" fmla="*/ 1363980 h 3508375"/>
              <a:gd name="connsiteX20" fmla="*/ 358140 w 2476500"/>
              <a:gd name="connsiteY20" fmla="*/ 876300 h 3508375"/>
              <a:gd name="connsiteX21" fmla="*/ 563880 w 2476500"/>
              <a:gd name="connsiteY21" fmla="*/ 937260 h 3508375"/>
              <a:gd name="connsiteX22" fmla="*/ 662940 w 2476500"/>
              <a:gd name="connsiteY22" fmla="*/ 601980 h 3508375"/>
              <a:gd name="connsiteX23" fmla="*/ 541020 w 2476500"/>
              <a:gd name="connsiteY23" fmla="*/ 579120 h 3508375"/>
              <a:gd name="connsiteX24" fmla="*/ 548640 w 2476500"/>
              <a:gd name="connsiteY24" fmla="*/ 533400 h 3508375"/>
              <a:gd name="connsiteX25" fmla="*/ 373380 w 2476500"/>
              <a:gd name="connsiteY25" fmla="*/ 426720 h 3508375"/>
              <a:gd name="connsiteX26" fmla="*/ 571500 w 2476500"/>
              <a:gd name="connsiteY26" fmla="*/ 0 h 3508375"/>
              <a:gd name="connsiteX27" fmla="*/ 632460 w 2476500"/>
              <a:gd name="connsiteY27" fmla="*/ 22860 h 3508375"/>
              <a:gd name="connsiteX28" fmla="*/ 845820 w 2476500"/>
              <a:gd name="connsiteY28" fmla="*/ 45720 h 3508375"/>
              <a:gd name="connsiteX29" fmla="*/ 1005840 w 2476500"/>
              <a:gd name="connsiteY29" fmla="*/ 160020 h 3508375"/>
              <a:gd name="connsiteX30" fmla="*/ 830580 w 2476500"/>
              <a:gd name="connsiteY30" fmla="*/ 266700 h 3508375"/>
              <a:gd name="connsiteX31" fmla="*/ 891540 w 2476500"/>
              <a:gd name="connsiteY31" fmla="*/ 365760 h 3508375"/>
              <a:gd name="connsiteX32" fmla="*/ 891540 w 2476500"/>
              <a:gd name="connsiteY32" fmla="*/ 403860 h 3508375"/>
              <a:gd name="connsiteX33" fmla="*/ 1181100 w 2476500"/>
              <a:gd name="connsiteY33" fmla="*/ 762000 h 3508375"/>
              <a:gd name="connsiteX34" fmla="*/ 1143000 w 2476500"/>
              <a:gd name="connsiteY34" fmla="*/ 769620 h 3508375"/>
              <a:gd name="connsiteX35" fmla="*/ 1226820 w 2476500"/>
              <a:gd name="connsiteY35" fmla="*/ 922020 h 3508375"/>
              <a:gd name="connsiteX36" fmla="*/ 1470660 w 2476500"/>
              <a:gd name="connsiteY36" fmla="*/ 777240 h 3508375"/>
              <a:gd name="connsiteX37" fmla="*/ 1531620 w 2476500"/>
              <a:gd name="connsiteY37" fmla="*/ 792480 h 3508375"/>
              <a:gd name="connsiteX38" fmla="*/ 1699260 w 2476500"/>
              <a:gd name="connsiteY38" fmla="*/ 716280 h 3508375"/>
              <a:gd name="connsiteX39" fmla="*/ 1912620 w 2476500"/>
              <a:gd name="connsiteY39" fmla="*/ 807720 h 3508375"/>
              <a:gd name="connsiteX40" fmla="*/ 1950720 w 2476500"/>
              <a:gd name="connsiteY40" fmla="*/ 655320 h 3508375"/>
              <a:gd name="connsiteX41" fmla="*/ 2270760 w 2476500"/>
              <a:gd name="connsiteY41" fmla="*/ 723900 h 3508375"/>
              <a:gd name="connsiteX42" fmla="*/ 2209800 w 2476500"/>
              <a:gd name="connsiteY42" fmla="*/ 906780 h 3508375"/>
              <a:gd name="connsiteX43" fmla="*/ 2461260 w 2476500"/>
              <a:gd name="connsiteY43" fmla="*/ 1074420 h 3508375"/>
              <a:gd name="connsiteX0" fmla="*/ 2461260 w 2476500"/>
              <a:gd name="connsiteY0" fmla="*/ 1074420 h 3508375"/>
              <a:gd name="connsiteX1" fmla="*/ 2476500 w 2476500"/>
              <a:gd name="connsiteY1" fmla="*/ 3508375 h 3508375"/>
              <a:gd name="connsiteX2" fmla="*/ 2313940 w 2476500"/>
              <a:gd name="connsiteY2" fmla="*/ 3407410 h 3508375"/>
              <a:gd name="connsiteX3" fmla="*/ 2245360 w 2476500"/>
              <a:gd name="connsiteY3" fmla="*/ 3360420 h 3508375"/>
              <a:gd name="connsiteX4" fmla="*/ 1790700 w 2476500"/>
              <a:gd name="connsiteY4" fmla="*/ 3086100 h 3508375"/>
              <a:gd name="connsiteX5" fmla="*/ 1943100 w 2476500"/>
              <a:gd name="connsiteY5" fmla="*/ 2880360 h 3508375"/>
              <a:gd name="connsiteX6" fmla="*/ 1333500 w 2476500"/>
              <a:gd name="connsiteY6" fmla="*/ 2491740 h 3508375"/>
              <a:gd name="connsiteX7" fmla="*/ 1729740 w 2476500"/>
              <a:gd name="connsiteY7" fmla="*/ 1828800 h 3508375"/>
              <a:gd name="connsiteX8" fmla="*/ 1691640 w 2476500"/>
              <a:gd name="connsiteY8" fmla="*/ 1783080 h 3508375"/>
              <a:gd name="connsiteX9" fmla="*/ 1714500 w 2476500"/>
              <a:gd name="connsiteY9" fmla="*/ 1752600 h 3508375"/>
              <a:gd name="connsiteX10" fmla="*/ 1455420 w 2476500"/>
              <a:gd name="connsiteY10" fmla="*/ 1325880 h 3508375"/>
              <a:gd name="connsiteX11" fmla="*/ 1249680 w 2476500"/>
              <a:gd name="connsiteY11" fmla="*/ 1562100 h 3508375"/>
              <a:gd name="connsiteX12" fmla="*/ 1158240 w 2476500"/>
              <a:gd name="connsiteY12" fmla="*/ 1516380 h 3508375"/>
              <a:gd name="connsiteX13" fmla="*/ 518160 w 2476500"/>
              <a:gd name="connsiteY13" fmla="*/ 2293620 h 3508375"/>
              <a:gd name="connsiteX14" fmla="*/ 0 w 2476500"/>
              <a:gd name="connsiteY14" fmla="*/ 2004060 h 3508375"/>
              <a:gd name="connsiteX15" fmla="*/ 45720 w 2476500"/>
              <a:gd name="connsiteY15" fmla="*/ 1805940 h 3508375"/>
              <a:gd name="connsiteX16" fmla="*/ 83820 w 2476500"/>
              <a:gd name="connsiteY16" fmla="*/ 1851660 h 3508375"/>
              <a:gd name="connsiteX17" fmla="*/ 251460 w 2476500"/>
              <a:gd name="connsiteY17" fmla="*/ 1363980 h 3508375"/>
              <a:gd name="connsiteX18" fmla="*/ 213360 w 2476500"/>
              <a:gd name="connsiteY18" fmla="*/ 1363980 h 3508375"/>
              <a:gd name="connsiteX19" fmla="*/ 358140 w 2476500"/>
              <a:gd name="connsiteY19" fmla="*/ 876300 h 3508375"/>
              <a:gd name="connsiteX20" fmla="*/ 563880 w 2476500"/>
              <a:gd name="connsiteY20" fmla="*/ 937260 h 3508375"/>
              <a:gd name="connsiteX21" fmla="*/ 662940 w 2476500"/>
              <a:gd name="connsiteY21" fmla="*/ 601980 h 3508375"/>
              <a:gd name="connsiteX22" fmla="*/ 541020 w 2476500"/>
              <a:gd name="connsiteY22" fmla="*/ 579120 h 3508375"/>
              <a:gd name="connsiteX23" fmla="*/ 548640 w 2476500"/>
              <a:gd name="connsiteY23" fmla="*/ 533400 h 3508375"/>
              <a:gd name="connsiteX24" fmla="*/ 373380 w 2476500"/>
              <a:gd name="connsiteY24" fmla="*/ 426720 h 3508375"/>
              <a:gd name="connsiteX25" fmla="*/ 571500 w 2476500"/>
              <a:gd name="connsiteY25" fmla="*/ 0 h 3508375"/>
              <a:gd name="connsiteX26" fmla="*/ 632460 w 2476500"/>
              <a:gd name="connsiteY26" fmla="*/ 22860 h 3508375"/>
              <a:gd name="connsiteX27" fmla="*/ 845820 w 2476500"/>
              <a:gd name="connsiteY27" fmla="*/ 45720 h 3508375"/>
              <a:gd name="connsiteX28" fmla="*/ 1005840 w 2476500"/>
              <a:gd name="connsiteY28" fmla="*/ 160020 h 3508375"/>
              <a:gd name="connsiteX29" fmla="*/ 830580 w 2476500"/>
              <a:gd name="connsiteY29" fmla="*/ 266700 h 3508375"/>
              <a:gd name="connsiteX30" fmla="*/ 891540 w 2476500"/>
              <a:gd name="connsiteY30" fmla="*/ 365760 h 3508375"/>
              <a:gd name="connsiteX31" fmla="*/ 891540 w 2476500"/>
              <a:gd name="connsiteY31" fmla="*/ 403860 h 3508375"/>
              <a:gd name="connsiteX32" fmla="*/ 1181100 w 2476500"/>
              <a:gd name="connsiteY32" fmla="*/ 762000 h 3508375"/>
              <a:gd name="connsiteX33" fmla="*/ 1143000 w 2476500"/>
              <a:gd name="connsiteY33" fmla="*/ 769620 h 3508375"/>
              <a:gd name="connsiteX34" fmla="*/ 1226820 w 2476500"/>
              <a:gd name="connsiteY34" fmla="*/ 922020 h 3508375"/>
              <a:gd name="connsiteX35" fmla="*/ 1470660 w 2476500"/>
              <a:gd name="connsiteY35" fmla="*/ 777240 h 3508375"/>
              <a:gd name="connsiteX36" fmla="*/ 1531620 w 2476500"/>
              <a:gd name="connsiteY36" fmla="*/ 792480 h 3508375"/>
              <a:gd name="connsiteX37" fmla="*/ 1699260 w 2476500"/>
              <a:gd name="connsiteY37" fmla="*/ 716280 h 3508375"/>
              <a:gd name="connsiteX38" fmla="*/ 1912620 w 2476500"/>
              <a:gd name="connsiteY38" fmla="*/ 807720 h 3508375"/>
              <a:gd name="connsiteX39" fmla="*/ 1950720 w 2476500"/>
              <a:gd name="connsiteY39" fmla="*/ 655320 h 3508375"/>
              <a:gd name="connsiteX40" fmla="*/ 2270760 w 2476500"/>
              <a:gd name="connsiteY40" fmla="*/ 723900 h 3508375"/>
              <a:gd name="connsiteX41" fmla="*/ 2209800 w 2476500"/>
              <a:gd name="connsiteY41" fmla="*/ 906780 h 3508375"/>
              <a:gd name="connsiteX42" fmla="*/ 2461260 w 2476500"/>
              <a:gd name="connsiteY42" fmla="*/ 1074420 h 3508375"/>
              <a:gd name="connsiteX0" fmla="*/ 2461260 w 2476500"/>
              <a:gd name="connsiteY0" fmla="*/ 1074420 h 3508375"/>
              <a:gd name="connsiteX1" fmla="*/ 2476500 w 2476500"/>
              <a:gd name="connsiteY1" fmla="*/ 3508375 h 3508375"/>
              <a:gd name="connsiteX2" fmla="*/ 2313940 w 2476500"/>
              <a:gd name="connsiteY2" fmla="*/ 3407410 h 3508375"/>
              <a:gd name="connsiteX3" fmla="*/ 1790700 w 2476500"/>
              <a:gd name="connsiteY3" fmla="*/ 3086100 h 3508375"/>
              <a:gd name="connsiteX4" fmla="*/ 1943100 w 2476500"/>
              <a:gd name="connsiteY4" fmla="*/ 2880360 h 3508375"/>
              <a:gd name="connsiteX5" fmla="*/ 1333500 w 2476500"/>
              <a:gd name="connsiteY5" fmla="*/ 2491740 h 3508375"/>
              <a:gd name="connsiteX6" fmla="*/ 1729740 w 2476500"/>
              <a:gd name="connsiteY6" fmla="*/ 1828800 h 3508375"/>
              <a:gd name="connsiteX7" fmla="*/ 1691640 w 2476500"/>
              <a:gd name="connsiteY7" fmla="*/ 1783080 h 3508375"/>
              <a:gd name="connsiteX8" fmla="*/ 1714500 w 2476500"/>
              <a:gd name="connsiteY8" fmla="*/ 1752600 h 3508375"/>
              <a:gd name="connsiteX9" fmla="*/ 1455420 w 2476500"/>
              <a:gd name="connsiteY9" fmla="*/ 1325880 h 3508375"/>
              <a:gd name="connsiteX10" fmla="*/ 1249680 w 2476500"/>
              <a:gd name="connsiteY10" fmla="*/ 1562100 h 3508375"/>
              <a:gd name="connsiteX11" fmla="*/ 1158240 w 2476500"/>
              <a:gd name="connsiteY11" fmla="*/ 1516380 h 3508375"/>
              <a:gd name="connsiteX12" fmla="*/ 518160 w 2476500"/>
              <a:gd name="connsiteY12" fmla="*/ 2293620 h 3508375"/>
              <a:gd name="connsiteX13" fmla="*/ 0 w 2476500"/>
              <a:gd name="connsiteY13" fmla="*/ 2004060 h 3508375"/>
              <a:gd name="connsiteX14" fmla="*/ 45720 w 2476500"/>
              <a:gd name="connsiteY14" fmla="*/ 1805940 h 3508375"/>
              <a:gd name="connsiteX15" fmla="*/ 83820 w 2476500"/>
              <a:gd name="connsiteY15" fmla="*/ 1851660 h 3508375"/>
              <a:gd name="connsiteX16" fmla="*/ 251460 w 2476500"/>
              <a:gd name="connsiteY16" fmla="*/ 1363980 h 3508375"/>
              <a:gd name="connsiteX17" fmla="*/ 213360 w 2476500"/>
              <a:gd name="connsiteY17" fmla="*/ 1363980 h 3508375"/>
              <a:gd name="connsiteX18" fmla="*/ 358140 w 2476500"/>
              <a:gd name="connsiteY18" fmla="*/ 876300 h 3508375"/>
              <a:gd name="connsiteX19" fmla="*/ 563880 w 2476500"/>
              <a:gd name="connsiteY19" fmla="*/ 937260 h 3508375"/>
              <a:gd name="connsiteX20" fmla="*/ 662940 w 2476500"/>
              <a:gd name="connsiteY20" fmla="*/ 601980 h 3508375"/>
              <a:gd name="connsiteX21" fmla="*/ 541020 w 2476500"/>
              <a:gd name="connsiteY21" fmla="*/ 579120 h 3508375"/>
              <a:gd name="connsiteX22" fmla="*/ 548640 w 2476500"/>
              <a:gd name="connsiteY22" fmla="*/ 533400 h 3508375"/>
              <a:gd name="connsiteX23" fmla="*/ 373380 w 2476500"/>
              <a:gd name="connsiteY23" fmla="*/ 426720 h 3508375"/>
              <a:gd name="connsiteX24" fmla="*/ 571500 w 2476500"/>
              <a:gd name="connsiteY24" fmla="*/ 0 h 3508375"/>
              <a:gd name="connsiteX25" fmla="*/ 632460 w 2476500"/>
              <a:gd name="connsiteY25" fmla="*/ 22860 h 3508375"/>
              <a:gd name="connsiteX26" fmla="*/ 845820 w 2476500"/>
              <a:gd name="connsiteY26" fmla="*/ 45720 h 3508375"/>
              <a:gd name="connsiteX27" fmla="*/ 1005840 w 2476500"/>
              <a:gd name="connsiteY27" fmla="*/ 160020 h 3508375"/>
              <a:gd name="connsiteX28" fmla="*/ 830580 w 2476500"/>
              <a:gd name="connsiteY28" fmla="*/ 266700 h 3508375"/>
              <a:gd name="connsiteX29" fmla="*/ 891540 w 2476500"/>
              <a:gd name="connsiteY29" fmla="*/ 365760 h 3508375"/>
              <a:gd name="connsiteX30" fmla="*/ 891540 w 2476500"/>
              <a:gd name="connsiteY30" fmla="*/ 403860 h 3508375"/>
              <a:gd name="connsiteX31" fmla="*/ 1181100 w 2476500"/>
              <a:gd name="connsiteY31" fmla="*/ 762000 h 3508375"/>
              <a:gd name="connsiteX32" fmla="*/ 1143000 w 2476500"/>
              <a:gd name="connsiteY32" fmla="*/ 769620 h 3508375"/>
              <a:gd name="connsiteX33" fmla="*/ 1226820 w 2476500"/>
              <a:gd name="connsiteY33" fmla="*/ 922020 h 3508375"/>
              <a:gd name="connsiteX34" fmla="*/ 1470660 w 2476500"/>
              <a:gd name="connsiteY34" fmla="*/ 777240 h 3508375"/>
              <a:gd name="connsiteX35" fmla="*/ 1531620 w 2476500"/>
              <a:gd name="connsiteY35" fmla="*/ 792480 h 3508375"/>
              <a:gd name="connsiteX36" fmla="*/ 1699260 w 2476500"/>
              <a:gd name="connsiteY36" fmla="*/ 716280 h 3508375"/>
              <a:gd name="connsiteX37" fmla="*/ 1912620 w 2476500"/>
              <a:gd name="connsiteY37" fmla="*/ 807720 h 3508375"/>
              <a:gd name="connsiteX38" fmla="*/ 1950720 w 2476500"/>
              <a:gd name="connsiteY38" fmla="*/ 655320 h 3508375"/>
              <a:gd name="connsiteX39" fmla="*/ 2270760 w 2476500"/>
              <a:gd name="connsiteY39" fmla="*/ 723900 h 3508375"/>
              <a:gd name="connsiteX40" fmla="*/ 2209800 w 2476500"/>
              <a:gd name="connsiteY40" fmla="*/ 906780 h 3508375"/>
              <a:gd name="connsiteX41" fmla="*/ 2461260 w 2476500"/>
              <a:gd name="connsiteY41" fmla="*/ 1074420 h 3508375"/>
              <a:gd name="connsiteX0" fmla="*/ 2461260 w 2476500"/>
              <a:gd name="connsiteY0" fmla="*/ 1074420 h 3508375"/>
              <a:gd name="connsiteX1" fmla="*/ 2476500 w 2476500"/>
              <a:gd name="connsiteY1" fmla="*/ 3508375 h 3508375"/>
              <a:gd name="connsiteX2" fmla="*/ 1790700 w 2476500"/>
              <a:gd name="connsiteY2" fmla="*/ 3086100 h 3508375"/>
              <a:gd name="connsiteX3" fmla="*/ 1943100 w 2476500"/>
              <a:gd name="connsiteY3" fmla="*/ 2880360 h 3508375"/>
              <a:gd name="connsiteX4" fmla="*/ 1333500 w 2476500"/>
              <a:gd name="connsiteY4" fmla="*/ 2491740 h 3508375"/>
              <a:gd name="connsiteX5" fmla="*/ 1729740 w 2476500"/>
              <a:gd name="connsiteY5" fmla="*/ 1828800 h 3508375"/>
              <a:gd name="connsiteX6" fmla="*/ 1691640 w 2476500"/>
              <a:gd name="connsiteY6" fmla="*/ 1783080 h 3508375"/>
              <a:gd name="connsiteX7" fmla="*/ 1714500 w 2476500"/>
              <a:gd name="connsiteY7" fmla="*/ 1752600 h 3508375"/>
              <a:gd name="connsiteX8" fmla="*/ 1455420 w 2476500"/>
              <a:gd name="connsiteY8" fmla="*/ 1325880 h 3508375"/>
              <a:gd name="connsiteX9" fmla="*/ 1249680 w 2476500"/>
              <a:gd name="connsiteY9" fmla="*/ 1562100 h 3508375"/>
              <a:gd name="connsiteX10" fmla="*/ 1158240 w 2476500"/>
              <a:gd name="connsiteY10" fmla="*/ 1516380 h 3508375"/>
              <a:gd name="connsiteX11" fmla="*/ 518160 w 2476500"/>
              <a:gd name="connsiteY11" fmla="*/ 2293620 h 3508375"/>
              <a:gd name="connsiteX12" fmla="*/ 0 w 2476500"/>
              <a:gd name="connsiteY12" fmla="*/ 2004060 h 3508375"/>
              <a:gd name="connsiteX13" fmla="*/ 45720 w 2476500"/>
              <a:gd name="connsiteY13" fmla="*/ 1805940 h 3508375"/>
              <a:gd name="connsiteX14" fmla="*/ 83820 w 2476500"/>
              <a:gd name="connsiteY14" fmla="*/ 1851660 h 3508375"/>
              <a:gd name="connsiteX15" fmla="*/ 251460 w 2476500"/>
              <a:gd name="connsiteY15" fmla="*/ 1363980 h 3508375"/>
              <a:gd name="connsiteX16" fmla="*/ 213360 w 2476500"/>
              <a:gd name="connsiteY16" fmla="*/ 1363980 h 3508375"/>
              <a:gd name="connsiteX17" fmla="*/ 358140 w 2476500"/>
              <a:gd name="connsiteY17" fmla="*/ 876300 h 3508375"/>
              <a:gd name="connsiteX18" fmla="*/ 563880 w 2476500"/>
              <a:gd name="connsiteY18" fmla="*/ 937260 h 3508375"/>
              <a:gd name="connsiteX19" fmla="*/ 662940 w 2476500"/>
              <a:gd name="connsiteY19" fmla="*/ 601980 h 3508375"/>
              <a:gd name="connsiteX20" fmla="*/ 541020 w 2476500"/>
              <a:gd name="connsiteY20" fmla="*/ 579120 h 3508375"/>
              <a:gd name="connsiteX21" fmla="*/ 548640 w 2476500"/>
              <a:gd name="connsiteY21" fmla="*/ 533400 h 3508375"/>
              <a:gd name="connsiteX22" fmla="*/ 373380 w 2476500"/>
              <a:gd name="connsiteY22" fmla="*/ 426720 h 3508375"/>
              <a:gd name="connsiteX23" fmla="*/ 571500 w 2476500"/>
              <a:gd name="connsiteY23" fmla="*/ 0 h 3508375"/>
              <a:gd name="connsiteX24" fmla="*/ 632460 w 2476500"/>
              <a:gd name="connsiteY24" fmla="*/ 22860 h 3508375"/>
              <a:gd name="connsiteX25" fmla="*/ 845820 w 2476500"/>
              <a:gd name="connsiteY25" fmla="*/ 45720 h 3508375"/>
              <a:gd name="connsiteX26" fmla="*/ 1005840 w 2476500"/>
              <a:gd name="connsiteY26" fmla="*/ 160020 h 3508375"/>
              <a:gd name="connsiteX27" fmla="*/ 830580 w 2476500"/>
              <a:gd name="connsiteY27" fmla="*/ 266700 h 3508375"/>
              <a:gd name="connsiteX28" fmla="*/ 891540 w 2476500"/>
              <a:gd name="connsiteY28" fmla="*/ 365760 h 3508375"/>
              <a:gd name="connsiteX29" fmla="*/ 891540 w 2476500"/>
              <a:gd name="connsiteY29" fmla="*/ 403860 h 3508375"/>
              <a:gd name="connsiteX30" fmla="*/ 1181100 w 2476500"/>
              <a:gd name="connsiteY30" fmla="*/ 762000 h 3508375"/>
              <a:gd name="connsiteX31" fmla="*/ 1143000 w 2476500"/>
              <a:gd name="connsiteY31" fmla="*/ 769620 h 3508375"/>
              <a:gd name="connsiteX32" fmla="*/ 1226820 w 2476500"/>
              <a:gd name="connsiteY32" fmla="*/ 922020 h 3508375"/>
              <a:gd name="connsiteX33" fmla="*/ 1470660 w 2476500"/>
              <a:gd name="connsiteY33" fmla="*/ 777240 h 3508375"/>
              <a:gd name="connsiteX34" fmla="*/ 1531620 w 2476500"/>
              <a:gd name="connsiteY34" fmla="*/ 792480 h 3508375"/>
              <a:gd name="connsiteX35" fmla="*/ 1699260 w 2476500"/>
              <a:gd name="connsiteY35" fmla="*/ 716280 h 3508375"/>
              <a:gd name="connsiteX36" fmla="*/ 1912620 w 2476500"/>
              <a:gd name="connsiteY36" fmla="*/ 807720 h 3508375"/>
              <a:gd name="connsiteX37" fmla="*/ 1950720 w 2476500"/>
              <a:gd name="connsiteY37" fmla="*/ 655320 h 3508375"/>
              <a:gd name="connsiteX38" fmla="*/ 2270760 w 2476500"/>
              <a:gd name="connsiteY38" fmla="*/ 723900 h 3508375"/>
              <a:gd name="connsiteX39" fmla="*/ 2209800 w 2476500"/>
              <a:gd name="connsiteY39" fmla="*/ 906780 h 3508375"/>
              <a:gd name="connsiteX40" fmla="*/ 2461260 w 2476500"/>
              <a:gd name="connsiteY40" fmla="*/ 1074420 h 350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476500" h="3508375">
                <a:moveTo>
                  <a:pt x="2461260" y="1074420"/>
                </a:moveTo>
                <a:lnTo>
                  <a:pt x="2476500" y="3508375"/>
                </a:lnTo>
                <a:lnTo>
                  <a:pt x="1790700" y="3086100"/>
                </a:lnTo>
                <a:lnTo>
                  <a:pt x="1943100" y="2880360"/>
                </a:lnTo>
                <a:lnTo>
                  <a:pt x="1333500" y="2491740"/>
                </a:lnTo>
                <a:lnTo>
                  <a:pt x="1729740" y="1828800"/>
                </a:lnTo>
                <a:lnTo>
                  <a:pt x="1691640" y="1783080"/>
                </a:lnTo>
                <a:lnTo>
                  <a:pt x="1714500" y="1752600"/>
                </a:lnTo>
                <a:lnTo>
                  <a:pt x="1455420" y="1325880"/>
                </a:lnTo>
                <a:lnTo>
                  <a:pt x="1249680" y="1562100"/>
                </a:lnTo>
                <a:lnTo>
                  <a:pt x="1158240" y="1516380"/>
                </a:lnTo>
                <a:lnTo>
                  <a:pt x="518160" y="2293620"/>
                </a:lnTo>
                <a:lnTo>
                  <a:pt x="0" y="2004060"/>
                </a:lnTo>
                <a:lnTo>
                  <a:pt x="45720" y="1805940"/>
                </a:lnTo>
                <a:lnTo>
                  <a:pt x="83820" y="1851660"/>
                </a:lnTo>
                <a:lnTo>
                  <a:pt x="251460" y="1363980"/>
                </a:lnTo>
                <a:lnTo>
                  <a:pt x="213360" y="1363980"/>
                </a:lnTo>
                <a:lnTo>
                  <a:pt x="358140" y="876300"/>
                </a:lnTo>
                <a:lnTo>
                  <a:pt x="563880" y="937260"/>
                </a:lnTo>
                <a:lnTo>
                  <a:pt x="662940" y="601980"/>
                </a:lnTo>
                <a:lnTo>
                  <a:pt x="541020" y="579120"/>
                </a:lnTo>
                <a:lnTo>
                  <a:pt x="548640" y="533400"/>
                </a:lnTo>
                <a:lnTo>
                  <a:pt x="373380" y="426720"/>
                </a:lnTo>
                <a:lnTo>
                  <a:pt x="571500" y="0"/>
                </a:lnTo>
                <a:lnTo>
                  <a:pt x="632460" y="22860"/>
                </a:lnTo>
                <a:lnTo>
                  <a:pt x="845820" y="45720"/>
                </a:lnTo>
                <a:lnTo>
                  <a:pt x="1005840" y="160020"/>
                </a:lnTo>
                <a:lnTo>
                  <a:pt x="830580" y="266700"/>
                </a:lnTo>
                <a:lnTo>
                  <a:pt x="891540" y="365760"/>
                </a:lnTo>
                <a:lnTo>
                  <a:pt x="891540" y="403860"/>
                </a:lnTo>
                <a:lnTo>
                  <a:pt x="1181100" y="762000"/>
                </a:lnTo>
                <a:lnTo>
                  <a:pt x="1143000" y="769620"/>
                </a:lnTo>
                <a:lnTo>
                  <a:pt x="1226820" y="922020"/>
                </a:lnTo>
                <a:lnTo>
                  <a:pt x="1470660" y="777240"/>
                </a:lnTo>
                <a:lnTo>
                  <a:pt x="1531620" y="792480"/>
                </a:lnTo>
                <a:lnTo>
                  <a:pt x="1699260" y="716280"/>
                </a:lnTo>
                <a:lnTo>
                  <a:pt x="1912620" y="807720"/>
                </a:lnTo>
                <a:lnTo>
                  <a:pt x="1950720" y="655320"/>
                </a:lnTo>
                <a:lnTo>
                  <a:pt x="2270760" y="723900"/>
                </a:lnTo>
                <a:lnTo>
                  <a:pt x="2209800" y="906780"/>
                </a:lnTo>
                <a:lnTo>
                  <a:pt x="2461260" y="1074420"/>
                </a:lnTo>
                <a:close/>
              </a:path>
            </a:pathLst>
          </a:custGeom>
          <a:solidFill>
            <a:srgbClr val="548235">
              <a:alpha val="4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788595DF-BBE6-DDC8-5471-E6D3507892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4943666"/>
              </p:ext>
            </p:extLst>
          </p:nvPr>
        </p:nvGraphicFramePr>
        <p:xfrm>
          <a:off x="4339936" y="1117258"/>
          <a:ext cx="7493020" cy="5014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80CDA1A1-8D7F-4435-6F0E-DFC7D7A884DB}"/>
              </a:ext>
            </a:extLst>
          </p:cNvPr>
          <p:cNvGrpSpPr/>
          <p:nvPr/>
        </p:nvGrpSpPr>
        <p:grpSpPr>
          <a:xfrm>
            <a:off x="442913" y="400030"/>
            <a:ext cx="9343585" cy="5594000"/>
            <a:chOff x="442913" y="400030"/>
            <a:chExt cx="9343585" cy="5594000"/>
          </a:xfrm>
        </p:grpSpPr>
        <p:sp>
          <p:nvSpPr>
            <p:cNvPr id="26" name="Titel 1">
              <a:extLst>
                <a:ext uri="{FF2B5EF4-FFF2-40B4-BE49-F238E27FC236}">
                  <a16:creationId xmlns:a16="http://schemas.microsoft.com/office/drawing/2014/main" id="{5A9961C6-3C10-09ED-098C-F761A361D145}"/>
                </a:ext>
              </a:extLst>
            </p:cNvPr>
            <p:cNvSpPr txBox="1">
              <a:spLocks/>
            </p:cNvSpPr>
            <p:nvPr/>
          </p:nvSpPr>
          <p:spPr>
            <a:xfrm>
              <a:off x="442913" y="400030"/>
              <a:ext cx="9343585" cy="484748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5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b="1" dirty="0"/>
                <a:t>Messekonzept L</a:t>
              </a:r>
              <a:r>
                <a:rPr lang="de-DE" dirty="0"/>
                <a:t> | Übersicht</a:t>
              </a:r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74E0AEC5-5EF8-6C41-024C-98714E5F13B5}"/>
                </a:ext>
              </a:extLst>
            </p:cNvPr>
            <p:cNvCxnSpPr>
              <a:cxnSpLocks/>
            </p:cNvCxnSpPr>
            <p:nvPr/>
          </p:nvCxnSpPr>
          <p:spPr>
            <a:xfrm>
              <a:off x="4058457" y="451786"/>
              <a:ext cx="0" cy="5542244"/>
            </a:xfrm>
            <a:prstGeom prst="line">
              <a:avLst/>
            </a:prstGeom>
            <a:ln w="57150">
              <a:solidFill>
                <a:srgbClr val="5754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6EEB0EF-ED0E-F936-3CEC-A598F224F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39414"/>
            <a:ext cx="12192000" cy="246221"/>
          </a:xfrm>
        </p:spPr>
        <p:txBody>
          <a:bodyPr/>
          <a:lstStyle/>
          <a:p>
            <a:pPr algn="ctr"/>
            <a:r>
              <a:rPr lang="de-DE" sz="800" dirty="0"/>
              <a:t>Preise auf Anfrage. </a:t>
            </a:r>
          </a:p>
          <a:p>
            <a:pPr algn="ctr"/>
            <a:r>
              <a:rPr lang="de-DE" sz="800" dirty="0"/>
              <a:t>Gerne erstellen wir Ihnen ein maßgeschneidertes Angebot entsprechend Ihrer Anforderungen. Kontaktieren Sie uns hierzu einfach, wir beraten Sie gerne persönlich.</a:t>
            </a:r>
          </a:p>
        </p:txBody>
      </p:sp>
    </p:spTree>
    <p:extLst>
      <p:ext uri="{BB962C8B-B14F-4D97-AF65-F5344CB8AC3E}">
        <p14:creationId xmlns:p14="http://schemas.microsoft.com/office/powerpoint/2010/main" val="327022306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hteck 52">
            <a:extLst>
              <a:ext uri="{FF2B5EF4-FFF2-40B4-BE49-F238E27FC236}">
                <a16:creationId xmlns:a16="http://schemas.microsoft.com/office/drawing/2014/main" id="{88D0FE24-0FF4-D513-ACBA-25CE4AE0F30E}"/>
              </a:ext>
            </a:extLst>
          </p:cNvPr>
          <p:cNvSpPr/>
          <p:nvPr/>
        </p:nvSpPr>
        <p:spPr>
          <a:xfrm>
            <a:off x="-9525" y="6103834"/>
            <a:ext cx="11866791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95784C90-92ED-428B-97BC-D5CB4F6D4C4B}"/>
              </a:ext>
            </a:extLst>
          </p:cNvPr>
          <p:cNvGrpSpPr/>
          <p:nvPr/>
        </p:nvGrpSpPr>
        <p:grpSpPr>
          <a:xfrm>
            <a:off x="-121028" y="692404"/>
            <a:ext cx="8777432" cy="7256861"/>
            <a:chOff x="-121028" y="151632"/>
            <a:chExt cx="8777432" cy="7256861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3C52B707-34BC-0D49-20B6-7219C0A221DA}"/>
                </a:ext>
              </a:extLst>
            </p:cNvPr>
            <p:cNvSpPr/>
            <p:nvPr/>
          </p:nvSpPr>
          <p:spPr>
            <a:xfrm>
              <a:off x="136942" y="390524"/>
              <a:ext cx="7407601" cy="5510213"/>
            </a:xfrm>
            <a:custGeom>
              <a:avLst/>
              <a:gdLst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560001 w 7560001"/>
                <a:gd name="csY2" fmla="*/ 6229649 h 6229649"/>
                <a:gd name="csX3" fmla="*/ 0 w 7560001"/>
                <a:gd name="csY3" fmla="*/ 6229649 h 6229649"/>
                <a:gd name="csX4" fmla="*/ 0 w 7560001"/>
                <a:gd name="csY4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554494 w 7560001"/>
                <a:gd name="csY2" fmla="*/ 2691507 h 6229649"/>
                <a:gd name="csX3" fmla="*/ 7560001 w 7560001"/>
                <a:gd name="csY3" fmla="*/ 6229649 h 6229649"/>
                <a:gd name="csX4" fmla="*/ 0 w 7560001"/>
                <a:gd name="csY4" fmla="*/ 6229649 h 6229649"/>
                <a:gd name="csX5" fmla="*/ 0 w 7560001"/>
                <a:gd name="csY5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554494 w 7560001"/>
                <a:gd name="csY2" fmla="*/ 2691507 h 6229649"/>
                <a:gd name="csX3" fmla="*/ 7560001 w 7560001"/>
                <a:gd name="csY3" fmla="*/ 6229649 h 6229649"/>
                <a:gd name="csX4" fmla="*/ 0 w 7560001"/>
                <a:gd name="csY4" fmla="*/ 6229649 h 6229649"/>
                <a:gd name="csX5" fmla="*/ 0 w 7560001"/>
                <a:gd name="csY5" fmla="*/ 0 h 6229649"/>
                <a:gd name="csX0" fmla="*/ 0 w 8119957"/>
                <a:gd name="csY0" fmla="*/ 0 h 6229649"/>
                <a:gd name="csX1" fmla="*/ 7560001 w 8119957"/>
                <a:gd name="csY1" fmla="*/ 0 h 6229649"/>
                <a:gd name="csX2" fmla="*/ 7559257 w 8119957"/>
                <a:gd name="csY2" fmla="*/ 2367657 h 6229649"/>
                <a:gd name="csX3" fmla="*/ 7554494 w 8119957"/>
                <a:gd name="csY3" fmla="*/ 2691507 h 6229649"/>
                <a:gd name="csX4" fmla="*/ 7560001 w 8119957"/>
                <a:gd name="csY4" fmla="*/ 6229649 h 6229649"/>
                <a:gd name="csX5" fmla="*/ 0 w 8119957"/>
                <a:gd name="csY5" fmla="*/ 6229649 h 6229649"/>
                <a:gd name="csX6" fmla="*/ 0 w 8119957"/>
                <a:gd name="csY6" fmla="*/ 0 h 6229649"/>
                <a:gd name="csX0" fmla="*/ 0 w 8021860"/>
                <a:gd name="csY0" fmla="*/ 0 h 6229649"/>
                <a:gd name="csX1" fmla="*/ 7560001 w 8021860"/>
                <a:gd name="csY1" fmla="*/ 0 h 6229649"/>
                <a:gd name="csX2" fmla="*/ 7102057 w 8021860"/>
                <a:gd name="csY2" fmla="*/ 2400994 h 6229649"/>
                <a:gd name="csX3" fmla="*/ 7554494 w 8021860"/>
                <a:gd name="csY3" fmla="*/ 2691507 h 6229649"/>
                <a:gd name="csX4" fmla="*/ 7560001 w 8021860"/>
                <a:gd name="csY4" fmla="*/ 6229649 h 6229649"/>
                <a:gd name="csX5" fmla="*/ 0 w 8021860"/>
                <a:gd name="csY5" fmla="*/ 6229649 h 6229649"/>
                <a:gd name="csX6" fmla="*/ 0 w 8021860"/>
                <a:gd name="csY6" fmla="*/ 0 h 6229649"/>
                <a:gd name="csX0" fmla="*/ 0 w 8021860"/>
                <a:gd name="csY0" fmla="*/ 0 h 6229649"/>
                <a:gd name="csX1" fmla="*/ 7560001 w 8021860"/>
                <a:gd name="csY1" fmla="*/ 0 h 6229649"/>
                <a:gd name="csX2" fmla="*/ 7102057 w 8021860"/>
                <a:gd name="csY2" fmla="*/ 2400994 h 6229649"/>
                <a:gd name="csX3" fmla="*/ 7554494 w 8021860"/>
                <a:gd name="csY3" fmla="*/ 2691507 h 6229649"/>
                <a:gd name="csX4" fmla="*/ 7560001 w 8021860"/>
                <a:gd name="csY4" fmla="*/ 6229649 h 6229649"/>
                <a:gd name="csX5" fmla="*/ 0 w 8021860"/>
                <a:gd name="csY5" fmla="*/ 6229649 h 6229649"/>
                <a:gd name="csX6" fmla="*/ 0 w 8021860"/>
                <a:gd name="csY6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102057 w 7560001"/>
                <a:gd name="csY2" fmla="*/ 2400994 h 6229649"/>
                <a:gd name="csX3" fmla="*/ 7554494 w 7560001"/>
                <a:gd name="csY3" fmla="*/ 2691507 h 6229649"/>
                <a:gd name="csX4" fmla="*/ 7560001 w 7560001"/>
                <a:gd name="csY4" fmla="*/ 6229649 h 6229649"/>
                <a:gd name="csX5" fmla="*/ 0 w 7560001"/>
                <a:gd name="csY5" fmla="*/ 6229649 h 6229649"/>
                <a:gd name="csX6" fmla="*/ 0 w 7560001"/>
                <a:gd name="csY6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178258 w 7560001"/>
                <a:gd name="csY2" fmla="*/ 1986657 h 6229649"/>
                <a:gd name="csX3" fmla="*/ 7102057 w 7560001"/>
                <a:gd name="csY3" fmla="*/ 2400994 h 6229649"/>
                <a:gd name="csX4" fmla="*/ 7554494 w 7560001"/>
                <a:gd name="csY4" fmla="*/ 2691507 h 6229649"/>
                <a:gd name="csX5" fmla="*/ 7560001 w 7560001"/>
                <a:gd name="csY5" fmla="*/ 6229649 h 6229649"/>
                <a:gd name="csX6" fmla="*/ 0 w 7560001"/>
                <a:gd name="csY6" fmla="*/ 6229649 h 6229649"/>
                <a:gd name="csX7" fmla="*/ 0 w 7560001"/>
                <a:gd name="csY7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316370 w 7560001"/>
                <a:gd name="csY2" fmla="*/ 2039045 h 6229649"/>
                <a:gd name="csX3" fmla="*/ 7102057 w 7560001"/>
                <a:gd name="csY3" fmla="*/ 2400994 h 6229649"/>
                <a:gd name="csX4" fmla="*/ 7554494 w 7560001"/>
                <a:gd name="csY4" fmla="*/ 2691507 h 6229649"/>
                <a:gd name="csX5" fmla="*/ 7560001 w 7560001"/>
                <a:gd name="csY5" fmla="*/ 6229649 h 6229649"/>
                <a:gd name="csX6" fmla="*/ 0 w 7560001"/>
                <a:gd name="csY6" fmla="*/ 6229649 h 6229649"/>
                <a:gd name="csX7" fmla="*/ 0 w 7560001"/>
                <a:gd name="csY7" fmla="*/ 0 h 6229649"/>
                <a:gd name="csX0" fmla="*/ 0 w 7560001"/>
                <a:gd name="csY0" fmla="*/ 0 h 6229649"/>
                <a:gd name="csX1" fmla="*/ 4721551 w 7560001"/>
                <a:gd name="csY1" fmla="*/ 862012 h 6229649"/>
                <a:gd name="csX2" fmla="*/ 7316370 w 7560001"/>
                <a:gd name="csY2" fmla="*/ 2039045 h 6229649"/>
                <a:gd name="csX3" fmla="*/ 7102057 w 7560001"/>
                <a:gd name="csY3" fmla="*/ 2400994 h 6229649"/>
                <a:gd name="csX4" fmla="*/ 7554494 w 7560001"/>
                <a:gd name="csY4" fmla="*/ 2691507 h 6229649"/>
                <a:gd name="csX5" fmla="*/ 7560001 w 7560001"/>
                <a:gd name="csY5" fmla="*/ 6229649 h 6229649"/>
                <a:gd name="csX6" fmla="*/ 0 w 7560001"/>
                <a:gd name="csY6" fmla="*/ 6229649 h 6229649"/>
                <a:gd name="csX7" fmla="*/ 0 w 7560001"/>
                <a:gd name="csY7" fmla="*/ 0 h 6229649"/>
                <a:gd name="csX0" fmla="*/ 0 w 7560001"/>
                <a:gd name="csY0" fmla="*/ 0 h 6229649"/>
                <a:gd name="csX1" fmla="*/ 4111208 w 7560001"/>
                <a:gd name="csY1" fmla="*/ 743644 h 6229649"/>
                <a:gd name="csX2" fmla="*/ 4721551 w 7560001"/>
                <a:gd name="csY2" fmla="*/ 862012 h 6229649"/>
                <a:gd name="csX3" fmla="*/ 7316370 w 7560001"/>
                <a:gd name="csY3" fmla="*/ 2039045 h 6229649"/>
                <a:gd name="csX4" fmla="*/ 7102057 w 7560001"/>
                <a:gd name="csY4" fmla="*/ 2400994 h 6229649"/>
                <a:gd name="csX5" fmla="*/ 7554494 w 7560001"/>
                <a:gd name="csY5" fmla="*/ 2691507 h 6229649"/>
                <a:gd name="csX6" fmla="*/ 7560001 w 7560001"/>
                <a:gd name="csY6" fmla="*/ 6229649 h 6229649"/>
                <a:gd name="csX7" fmla="*/ 0 w 7560001"/>
                <a:gd name="csY7" fmla="*/ 6229649 h 6229649"/>
                <a:gd name="csX8" fmla="*/ 0 w 7560001"/>
                <a:gd name="csY8" fmla="*/ 0 h 6229649"/>
                <a:gd name="csX0" fmla="*/ 0 w 7560001"/>
                <a:gd name="csY0" fmla="*/ 0 h 6229649"/>
                <a:gd name="csX1" fmla="*/ 4054058 w 7560001"/>
                <a:gd name="csY1" fmla="*/ 1939031 h 6229649"/>
                <a:gd name="csX2" fmla="*/ 4721551 w 7560001"/>
                <a:gd name="csY2" fmla="*/ 862012 h 6229649"/>
                <a:gd name="csX3" fmla="*/ 7316370 w 7560001"/>
                <a:gd name="csY3" fmla="*/ 2039045 h 6229649"/>
                <a:gd name="csX4" fmla="*/ 7102057 w 7560001"/>
                <a:gd name="csY4" fmla="*/ 2400994 h 6229649"/>
                <a:gd name="csX5" fmla="*/ 7554494 w 7560001"/>
                <a:gd name="csY5" fmla="*/ 2691507 h 6229649"/>
                <a:gd name="csX6" fmla="*/ 7560001 w 7560001"/>
                <a:gd name="csY6" fmla="*/ 6229649 h 6229649"/>
                <a:gd name="csX7" fmla="*/ 0 w 7560001"/>
                <a:gd name="csY7" fmla="*/ 6229649 h 6229649"/>
                <a:gd name="csX8" fmla="*/ 0 w 7560001"/>
                <a:gd name="csY8" fmla="*/ 0 h 6229649"/>
                <a:gd name="csX0" fmla="*/ 0 w 7560001"/>
                <a:gd name="csY0" fmla="*/ 0 h 6229649"/>
                <a:gd name="csX1" fmla="*/ 1872833 w 7560001"/>
                <a:gd name="csY1" fmla="*/ 891282 h 6229649"/>
                <a:gd name="csX2" fmla="*/ 4054058 w 7560001"/>
                <a:gd name="csY2" fmla="*/ 1939031 h 6229649"/>
                <a:gd name="csX3" fmla="*/ 4721551 w 7560001"/>
                <a:gd name="csY3" fmla="*/ 862012 h 6229649"/>
                <a:gd name="csX4" fmla="*/ 7316370 w 7560001"/>
                <a:gd name="csY4" fmla="*/ 2039045 h 6229649"/>
                <a:gd name="csX5" fmla="*/ 7102057 w 7560001"/>
                <a:gd name="csY5" fmla="*/ 2400994 h 6229649"/>
                <a:gd name="csX6" fmla="*/ 7554494 w 7560001"/>
                <a:gd name="csY6" fmla="*/ 2691507 h 6229649"/>
                <a:gd name="csX7" fmla="*/ 7560001 w 7560001"/>
                <a:gd name="csY7" fmla="*/ 6229649 h 6229649"/>
                <a:gd name="csX8" fmla="*/ 0 w 7560001"/>
                <a:gd name="csY8" fmla="*/ 6229649 h 6229649"/>
                <a:gd name="csX9" fmla="*/ 0 w 7560001"/>
                <a:gd name="csY9" fmla="*/ 0 h 6229649"/>
                <a:gd name="csX0" fmla="*/ 0 w 7560001"/>
                <a:gd name="csY0" fmla="*/ 0 h 6229649"/>
                <a:gd name="csX1" fmla="*/ 3411121 w 7560001"/>
                <a:gd name="csY1" fmla="*/ 1715195 h 6229649"/>
                <a:gd name="csX2" fmla="*/ 4054058 w 7560001"/>
                <a:gd name="csY2" fmla="*/ 1939031 h 6229649"/>
                <a:gd name="csX3" fmla="*/ 4721551 w 7560001"/>
                <a:gd name="csY3" fmla="*/ 862012 h 6229649"/>
                <a:gd name="csX4" fmla="*/ 7316370 w 7560001"/>
                <a:gd name="csY4" fmla="*/ 2039045 h 6229649"/>
                <a:gd name="csX5" fmla="*/ 7102057 w 7560001"/>
                <a:gd name="csY5" fmla="*/ 2400994 h 6229649"/>
                <a:gd name="csX6" fmla="*/ 7554494 w 7560001"/>
                <a:gd name="csY6" fmla="*/ 2691507 h 6229649"/>
                <a:gd name="csX7" fmla="*/ 7560001 w 7560001"/>
                <a:gd name="csY7" fmla="*/ 6229649 h 6229649"/>
                <a:gd name="csX8" fmla="*/ 0 w 7560001"/>
                <a:gd name="csY8" fmla="*/ 6229649 h 6229649"/>
                <a:gd name="csX9" fmla="*/ 0 w 7560001"/>
                <a:gd name="csY9" fmla="*/ 0 h 6229649"/>
                <a:gd name="csX0" fmla="*/ 0 w 7560001"/>
                <a:gd name="csY0" fmla="*/ 0 h 6229649"/>
                <a:gd name="csX1" fmla="*/ 1901408 w 7560001"/>
                <a:gd name="csY1" fmla="*/ 953194 h 6229649"/>
                <a:gd name="csX2" fmla="*/ 3411121 w 7560001"/>
                <a:gd name="csY2" fmla="*/ 1715195 h 6229649"/>
                <a:gd name="csX3" fmla="*/ 4054058 w 7560001"/>
                <a:gd name="csY3" fmla="*/ 1939031 h 6229649"/>
                <a:gd name="csX4" fmla="*/ 4721551 w 7560001"/>
                <a:gd name="csY4" fmla="*/ 862012 h 6229649"/>
                <a:gd name="csX5" fmla="*/ 7316370 w 7560001"/>
                <a:gd name="csY5" fmla="*/ 2039045 h 6229649"/>
                <a:gd name="csX6" fmla="*/ 7102057 w 7560001"/>
                <a:gd name="csY6" fmla="*/ 2400994 h 6229649"/>
                <a:gd name="csX7" fmla="*/ 7554494 w 7560001"/>
                <a:gd name="csY7" fmla="*/ 2691507 h 6229649"/>
                <a:gd name="csX8" fmla="*/ 7560001 w 7560001"/>
                <a:gd name="csY8" fmla="*/ 6229649 h 6229649"/>
                <a:gd name="csX9" fmla="*/ 0 w 7560001"/>
                <a:gd name="csY9" fmla="*/ 6229649 h 6229649"/>
                <a:gd name="csX10" fmla="*/ 0 w 7560001"/>
                <a:gd name="csY10" fmla="*/ 0 h 6229649"/>
                <a:gd name="csX0" fmla="*/ 0 w 7560001"/>
                <a:gd name="csY0" fmla="*/ 0 h 6229649"/>
                <a:gd name="csX1" fmla="*/ 1977608 w 7560001"/>
                <a:gd name="csY1" fmla="*/ 657919 h 6229649"/>
                <a:gd name="csX2" fmla="*/ 3411121 w 7560001"/>
                <a:gd name="csY2" fmla="*/ 1715195 h 6229649"/>
                <a:gd name="csX3" fmla="*/ 4054058 w 7560001"/>
                <a:gd name="csY3" fmla="*/ 1939031 h 6229649"/>
                <a:gd name="csX4" fmla="*/ 4721551 w 7560001"/>
                <a:gd name="csY4" fmla="*/ 862012 h 6229649"/>
                <a:gd name="csX5" fmla="*/ 7316370 w 7560001"/>
                <a:gd name="csY5" fmla="*/ 2039045 h 6229649"/>
                <a:gd name="csX6" fmla="*/ 7102057 w 7560001"/>
                <a:gd name="csY6" fmla="*/ 2400994 h 6229649"/>
                <a:gd name="csX7" fmla="*/ 7554494 w 7560001"/>
                <a:gd name="csY7" fmla="*/ 2691507 h 6229649"/>
                <a:gd name="csX8" fmla="*/ 7560001 w 7560001"/>
                <a:gd name="csY8" fmla="*/ 6229649 h 6229649"/>
                <a:gd name="csX9" fmla="*/ 0 w 7560001"/>
                <a:gd name="csY9" fmla="*/ 6229649 h 6229649"/>
                <a:gd name="csX10" fmla="*/ 0 w 7560001"/>
                <a:gd name="csY10" fmla="*/ 0 h 6229649"/>
                <a:gd name="csX0" fmla="*/ 414337 w 7560001"/>
                <a:gd name="csY0" fmla="*/ 0 h 6053436"/>
                <a:gd name="csX1" fmla="*/ 1977608 w 7560001"/>
                <a:gd name="csY1" fmla="*/ 481706 h 6053436"/>
                <a:gd name="csX2" fmla="*/ 3411121 w 7560001"/>
                <a:gd name="csY2" fmla="*/ 1538982 h 6053436"/>
                <a:gd name="csX3" fmla="*/ 4054058 w 7560001"/>
                <a:gd name="csY3" fmla="*/ 1762818 h 6053436"/>
                <a:gd name="csX4" fmla="*/ 4721551 w 7560001"/>
                <a:gd name="csY4" fmla="*/ 685799 h 6053436"/>
                <a:gd name="csX5" fmla="*/ 7316370 w 7560001"/>
                <a:gd name="csY5" fmla="*/ 1862832 h 6053436"/>
                <a:gd name="csX6" fmla="*/ 7102057 w 7560001"/>
                <a:gd name="csY6" fmla="*/ 2224781 h 6053436"/>
                <a:gd name="csX7" fmla="*/ 7554494 w 7560001"/>
                <a:gd name="csY7" fmla="*/ 2515294 h 6053436"/>
                <a:gd name="csX8" fmla="*/ 7560001 w 7560001"/>
                <a:gd name="csY8" fmla="*/ 6053436 h 6053436"/>
                <a:gd name="csX9" fmla="*/ 0 w 7560001"/>
                <a:gd name="csY9" fmla="*/ 6053436 h 6053436"/>
                <a:gd name="csX10" fmla="*/ 414337 w 7560001"/>
                <a:gd name="csY10" fmla="*/ 0 h 6053436"/>
                <a:gd name="csX0" fmla="*/ 266700 w 7412364"/>
                <a:gd name="csY0" fmla="*/ 0 h 6053436"/>
                <a:gd name="csX1" fmla="*/ 1829971 w 7412364"/>
                <a:gd name="csY1" fmla="*/ 481706 h 6053436"/>
                <a:gd name="csX2" fmla="*/ 3263484 w 7412364"/>
                <a:gd name="csY2" fmla="*/ 1538982 h 6053436"/>
                <a:gd name="csX3" fmla="*/ 3906421 w 7412364"/>
                <a:gd name="csY3" fmla="*/ 1762818 h 6053436"/>
                <a:gd name="csX4" fmla="*/ 4573914 w 7412364"/>
                <a:gd name="csY4" fmla="*/ 685799 h 6053436"/>
                <a:gd name="csX5" fmla="*/ 7168733 w 7412364"/>
                <a:gd name="csY5" fmla="*/ 1862832 h 6053436"/>
                <a:gd name="csX6" fmla="*/ 6954420 w 7412364"/>
                <a:gd name="csY6" fmla="*/ 2224781 h 6053436"/>
                <a:gd name="csX7" fmla="*/ 7406857 w 7412364"/>
                <a:gd name="csY7" fmla="*/ 2515294 h 6053436"/>
                <a:gd name="csX8" fmla="*/ 7412364 w 7412364"/>
                <a:gd name="csY8" fmla="*/ 6053436 h 6053436"/>
                <a:gd name="csX9" fmla="*/ 0 w 7412364"/>
                <a:gd name="csY9" fmla="*/ 3900786 h 6053436"/>
                <a:gd name="csX10" fmla="*/ 266700 w 7412364"/>
                <a:gd name="csY10" fmla="*/ 0 h 6053436"/>
                <a:gd name="csX0" fmla="*/ 266700 w 7407601"/>
                <a:gd name="csY0" fmla="*/ 0 h 4181774"/>
                <a:gd name="csX1" fmla="*/ 1829971 w 7407601"/>
                <a:gd name="csY1" fmla="*/ 481706 h 4181774"/>
                <a:gd name="csX2" fmla="*/ 3263484 w 7407601"/>
                <a:gd name="csY2" fmla="*/ 1538982 h 4181774"/>
                <a:gd name="csX3" fmla="*/ 3906421 w 7407601"/>
                <a:gd name="csY3" fmla="*/ 1762818 h 4181774"/>
                <a:gd name="csX4" fmla="*/ 4573914 w 7407601"/>
                <a:gd name="csY4" fmla="*/ 685799 h 4181774"/>
                <a:gd name="csX5" fmla="*/ 7168733 w 7407601"/>
                <a:gd name="csY5" fmla="*/ 1862832 h 4181774"/>
                <a:gd name="csX6" fmla="*/ 6954420 w 7407601"/>
                <a:gd name="csY6" fmla="*/ 2224781 h 4181774"/>
                <a:gd name="csX7" fmla="*/ 7406857 w 7407601"/>
                <a:gd name="csY7" fmla="*/ 2515294 h 4181774"/>
                <a:gd name="csX8" fmla="*/ 7407601 w 7407601"/>
                <a:gd name="csY8" fmla="*/ 4181774 h 4181774"/>
                <a:gd name="csX9" fmla="*/ 0 w 7407601"/>
                <a:gd name="csY9" fmla="*/ 3900786 h 4181774"/>
                <a:gd name="csX10" fmla="*/ 266700 w 7407601"/>
                <a:gd name="csY10" fmla="*/ 0 h 4181774"/>
                <a:gd name="csX0" fmla="*/ 266700 w 7407601"/>
                <a:gd name="csY0" fmla="*/ 0 h 4181774"/>
                <a:gd name="csX1" fmla="*/ 1829971 w 7407601"/>
                <a:gd name="csY1" fmla="*/ 481706 h 4181774"/>
                <a:gd name="csX2" fmla="*/ 3263484 w 7407601"/>
                <a:gd name="csY2" fmla="*/ 1538982 h 4181774"/>
                <a:gd name="csX3" fmla="*/ 3906421 w 7407601"/>
                <a:gd name="csY3" fmla="*/ 1762818 h 4181774"/>
                <a:gd name="csX4" fmla="*/ 4573914 w 7407601"/>
                <a:gd name="csY4" fmla="*/ 685799 h 4181774"/>
                <a:gd name="csX5" fmla="*/ 7168733 w 7407601"/>
                <a:gd name="csY5" fmla="*/ 1862832 h 4181774"/>
                <a:gd name="csX6" fmla="*/ 6954420 w 7407601"/>
                <a:gd name="csY6" fmla="*/ 2224781 h 4181774"/>
                <a:gd name="csX7" fmla="*/ 7406857 w 7407601"/>
                <a:gd name="csY7" fmla="*/ 2515294 h 4181774"/>
                <a:gd name="csX8" fmla="*/ 7407601 w 7407601"/>
                <a:gd name="csY8" fmla="*/ 4181774 h 4181774"/>
                <a:gd name="csX9" fmla="*/ 4063583 w 7407601"/>
                <a:gd name="csY9" fmla="*/ 4053580 h 4181774"/>
                <a:gd name="csX10" fmla="*/ 0 w 7407601"/>
                <a:gd name="csY10" fmla="*/ 3900786 h 4181774"/>
                <a:gd name="csX11" fmla="*/ 266700 w 7407601"/>
                <a:gd name="csY11" fmla="*/ 0 h 4181774"/>
                <a:gd name="csX0" fmla="*/ 266700 w 7407601"/>
                <a:gd name="csY0" fmla="*/ 0 h 5610917"/>
                <a:gd name="csX1" fmla="*/ 1829971 w 7407601"/>
                <a:gd name="csY1" fmla="*/ 481706 h 5610917"/>
                <a:gd name="csX2" fmla="*/ 3263484 w 7407601"/>
                <a:gd name="csY2" fmla="*/ 1538982 h 5610917"/>
                <a:gd name="csX3" fmla="*/ 3906421 w 7407601"/>
                <a:gd name="csY3" fmla="*/ 1762818 h 5610917"/>
                <a:gd name="csX4" fmla="*/ 4573914 w 7407601"/>
                <a:gd name="csY4" fmla="*/ 685799 h 5610917"/>
                <a:gd name="csX5" fmla="*/ 7168733 w 7407601"/>
                <a:gd name="csY5" fmla="*/ 1862832 h 5610917"/>
                <a:gd name="csX6" fmla="*/ 6954420 w 7407601"/>
                <a:gd name="csY6" fmla="*/ 2224781 h 5610917"/>
                <a:gd name="csX7" fmla="*/ 7406857 w 7407601"/>
                <a:gd name="csY7" fmla="*/ 2515294 h 5610917"/>
                <a:gd name="csX8" fmla="*/ 7407601 w 7407601"/>
                <a:gd name="csY8" fmla="*/ 4181774 h 5610917"/>
                <a:gd name="csX9" fmla="*/ 2677695 w 7407601"/>
                <a:gd name="csY9" fmla="*/ 5610917 h 5610917"/>
                <a:gd name="csX10" fmla="*/ 0 w 7407601"/>
                <a:gd name="csY10" fmla="*/ 3900786 h 5610917"/>
                <a:gd name="csX11" fmla="*/ 266700 w 7407601"/>
                <a:gd name="csY11" fmla="*/ 0 h 5610917"/>
                <a:gd name="csX0" fmla="*/ 266700 w 7407601"/>
                <a:gd name="csY0" fmla="*/ 0 h 5610917"/>
                <a:gd name="csX1" fmla="*/ 1829971 w 7407601"/>
                <a:gd name="csY1" fmla="*/ 491231 h 5610917"/>
                <a:gd name="csX2" fmla="*/ 3263484 w 7407601"/>
                <a:gd name="csY2" fmla="*/ 1538982 h 5610917"/>
                <a:gd name="csX3" fmla="*/ 3906421 w 7407601"/>
                <a:gd name="csY3" fmla="*/ 1762818 h 5610917"/>
                <a:gd name="csX4" fmla="*/ 4573914 w 7407601"/>
                <a:gd name="csY4" fmla="*/ 685799 h 5610917"/>
                <a:gd name="csX5" fmla="*/ 7168733 w 7407601"/>
                <a:gd name="csY5" fmla="*/ 1862832 h 5610917"/>
                <a:gd name="csX6" fmla="*/ 6954420 w 7407601"/>
                <a:gd name="csY6" fmla="*/ 2224781 h 5610917"/>
                <a:gd name="csX7" fmla="*/ 7406857 w 7407601"/>
                <a:gd name="csY7" fmla="*/ 2515294 h 5610917"/>
                <a:gd name="csX8" fmla="*/ 7407601 w 7407601"/>
                <a:gd name="csY8" fmla="*/ 4181774 h 5610917"/>
                <a:gd name="csX9" fmla="*/ 2677695 w 7407601"/>
                <a:gd name="csY9" fmla="*/ 5610917 h 5610917"/>
                <a:gd name="csX10" fmla="*/ 0 w 7407601"/>
                <a:gd name="csY10" fmla="*/ 3900786 h 5610917"/>
                <a:gd name="csX11" fmla="*/ 266700 w 7407601"/>
                <a:gd name="csY11" fmla="*/ 0 h 5610917"/>
                <a:gd name="csX0" fmla="*/ 269875 w 7407601"/>
                <a:gd name="csY0" fmla="*/ 0 h 5620442"/>
                <a:gd name="csX1" fmla="*/ 1829971 w 7407601"/>
                <a:gd name="csY1" fmla="*/ 500756 h 5620442"/>
                <a:gd name="csX2" fmla="*/ 3263484 w 7407601"/>
                <a:gd name="csY2" fmla="*/ 1548507 h 5620442"/>
                <a:gd name="csX3" fmla="*/ 3906421 w 7407601"/>
                <a:gd name="csY3" fmla="*/ 1772343 h 5620442"/>
                <a:gd name="csX4" fmla="*/ 4573914 w 7407601"/>
                <a:gd name="csY4" fmla="*/ 695324 h 5620442"/>
                <a:gd name="csX5" fmla="*/ 7168733 w 7407601"/>
                <a:gd name="csY5" fmla="*/ 1872357 h 5620442"/>
                <a:gd name="csX6" fmla="*/ 6954420 w 7407601"/>
                <a:gd name="csY6" fmla="*/ 2234306 h 5620442"/>
                <a:gd name="csX7" fmla="*/ 7406857 w 7407601"/>
                <a:gd name="csY7" fmla="*/ 2524819 h 5620442"/>
                <a:gd name="csX8" fmla="*/ 7407601 w 7407601"/>
                <a:gd name="csY8" fmla="*/ 4191299 h 5620442"/>
                <a:gd name="csX9" fmla="*/ 2677695 w 7407601"/>
                <a:gd name="csY9" fmla="*/ 5620442 h 5620442"/>
                <a:gd name="csX10" fmla="*/ 0 w 7407601"/>
                <a:gd name="csY10" fmla="*/ 3910311 h 5620442"/>
                <a:gd name="csX11" fmla="*/ 269875 w 7407601"/>
                <a:gd name="csY11" fmla="*/ 0 h 5620442"/>
                <a:gd name="csX0" fmla="*/ 269875 w 7407601"/>
                <a:gd name="csY0" fmla="*/ 0 h 5607742"/>
                <a:gd name="csX1" fmla="*/ 1829971 w 7407601"/>
                <a:gd name="csY1" fmla="*/ 488056 h 5607742"/>
                <a:gd name="csX2" fmla="*/ 3263484 w 7407601"/>
                <a:gd name="csY2" fmla="*/ 1535807 h 5607742"/>
                <a:gd name="csX3" fmla="*/ 3906421 w 7407601"/>
                <a:gd name="csY3" fmla="*/ 1759643 h 5607742"/>
                <a:gd name="csX4" fmla="*/ 4573914 w 7407601"/>
                <a:gd name="csY4" fmla="*/ 682624 h 5607742"/>
                <a:gd name="csX5" fmla="*/ 7168733 w 7407601"/>
                <a:gd name="csY5" fmla="*/ 1859657 h 5607742"/>
                <a:gd name="csX6" fmla="*/ 6954420 w 7407601"/>
                <a:gd name="csY6" fmla="*/ 2221606 h 5607742"/>
                <a:gd name="csX7" fmla="*/ 7406857 w 7407601"/>
                <a:gd name="csY7" fmla="*/ 2512119 h 5607742"/>
                <a:gd name="csX8" fmla="*/ 7407601 w 7407601"/>
                <a:gd name="csY8" fmla="*/ 4178599 h 5607742"/>
                <a:gd name="csX9" fmla="*/ 2677695 w 7407601"/>
                <a:gd name="csY9" fmla="*/ 5607742 h 5607742"/>
                <a:gd name="csX10" fmla="*/ 0 w 7407601"/>
                <a:gd name="csY10" fmla="*/ 3897611 h 5607742"/>
                <a:gd name="csX11" fmla="*/ 269875 w 7407601"/>
                <a:gd name="csY11" fmla="*/ 0 h 5607742"/>
                <a:gd name="csX0" fmla="*/ 269875 w 7407601"/>
                <a:gd name="csY0" fmla="*/ 0 h 5607742"/>
                <a:gd name="csX1" fmla="*/ 608389 w 7407601"/>
                <a:gd name="csY1" fmla="*/ 99911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03627 w 7407601"/>
                <a:gd name="csY1" fmla="*/ 90386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03627 w 7407601"/>
                <a:gd name="csY1" fmla="*/ 99911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01245 w 7407601"/>
                <a:gd name="csY1" fmla="*/ 92767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10770 w 7407601"/>
                <a:gd name="csY1" fmla="*/ 97529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413127 w 7407601"/>
                <a:gd name="csY1" fmla="*/ 45143 h 5607742"/>
                <a:gd name="csX2" fmla="*/ 610770 w 7407601"/>
                <a:gd name="csY2" fmla="*/ 97529 h 5607742"/>
                <a:gd name="csX3" fmla="*/ 1829971 w 7407601"/>
                <a:gd name="csY3" fmla="*/ 488056 h 5607742"/>
                <a:gd name="csX4" fmla="*/ 3263484 w 7407601"/>
                <a:gd name="csY4" fmla="*/ 1535807 h 5607742"/>
                <a:gd name="csX5" fmla="*/ 3906421 w 7407601"/>
                <a:gd name="csY5" fmla="*/ 1759643 h 5607742"/>
                <a:gd name="csX6" fmla="*/ 4573914 w 7407601"/>
                <a:gd name="csY6" fmla="*/ 682624 h 5607742"/>
                <a:gd name="csX7" fmla="*/ 7168733 w 7407601"/>
                <a:gd name="csY7" fmla="*/ 1859657 h 5607742"/>
                <a:gd name="csX8" fmla="*/ 6954420 w 7407601"/>
                <a:gd name="csY8" fmla="*/ 2221606 h 5607742"/>
                <a:gd name="csX9" fmla="*/ 7406857 w 7407601"/>
                <a:gd name="csY9" fmla="*/ 2512119 h 5607742"/>
                <a:gd name="csX10" fmla="*/ 7407601 w 7407601"/>
                <a:gd name="csY10" fmla="*/ 4178599 h 5607742"/>
                <a:gd name="csX11" fmla="*/ 2677695 w 7407601"/>
                <a:gd name="csY11" fmla="*/ 5607742 h 5607742"/>
                <a:gd name="csX12" fmla="*/ 0 w 7407601"/>
                <a:gd name="csY12" fmla="*/ 3897611 h 5607742"/>
                <a:gd name="csX13" fmla="*/ 269875 w 7407601"/>
                <a:gd name="csY13" fmla="*/ 0 h 5607742"/>
                <a:gd name="csX0" fmla="*/ 269875 w 7407601"/>
                <a:gd name="csY0" fmla="*/ 0 h 5607742"/>
                <a:gd name="csX1" fmla="*/ 413127 w 7407601"/>
                <a:gd name="csY1" fmla="*/ 268980 h 5607742"/>
                <a:gd name="csX2" fmla="*/ 610770 w 7407601"/>
                <a:gd name="csY2" fmla="*/ 97529 h 5607742"/>
                <a:gd name="csX3" fmla="*/ 1829971 w 7407601"/>
                <a:gd name="csY3" fmla="*/ 488056 h 5607742"/>
                <a:gd name="csX4" fmla="*/ 3263484 w 7407601"/>
                <a:gd name="csY4" fmla="*/ 1535807 h 5607742"/>
                <a:gd name="csX5" fmla="*/ 3906421 w 7407601"/>
                <a:gd name="csY5" fmla="*/ 1759643 h 5607742"/>
                <a:gd name="csX6" fmla="*/ 4573914 w 7407601"/>
                <a:gd name="csY6" fmla="*/ 682624 h 5607742"/>
                <a:gd name="csX7" fmla="*/ 7168733 w 7407601"/>
                <a:gd name="csY7" fmla="*/ 1859657 h 5607742"/>
                <a:gd name="csX8" fmla="*/ 6954420 w 7407601"/>
                <a:gd name="csY8" fmla="*/ 2221606 h 5607742"/>
                <a:gd name="csX9" fmla="*/ 7406857 w 7407601"/>
                <a:gd name="csY9" fmla="*/ 2512119 h 5607742"/>
                <a:gd name="csX10" fmla="*/ 7407601 w 7407601"/>
                <a:gd name="csY10" fmla="*/ 4178599 h 5607742"/>
                <a:gd name="csX11" fmla="*/ 2677695 w 7407601"/>
                <a:gd name="csY11" fmla="*/ 5607742 h 5607742"/>
                <a:gd name="csX12" fmla="*/ 0 w 7407601"/>
                <a:gd name="csY12" fmla="*/ 3897611 h 5607742"/>
                <a:gd name="csX13" fmla="*/ 269875 w 7407601"/>
                <a:gd name="csY13" fmla="*/ 0 h 5607742"/>
                <a:gd name="csX0" fmla="*/ 269875 w 7407601"/>
                <a:gd name="csY0" fmla="*/ 0 h 5607742"/>
                <a:gd name="csX1" fmla="*/ 413127 w 7407601"/>
                <a:gd name="csY1" fmla="*/ 268980 h 5607742"/>
                <a:gd name="csX2" fmla="*/ 610770 w 7407601"/>
                <a:gd name="csY2" fmla="*/ 97529 h 5607742"/>
                <a:gd name="csX3" fmla="*/ 1829971 w 7407601"/>
                <a:gd name="csY3" fmla="*/ 488056 h 5607742"/>
                <a:gd name="csX4" fmla="*/ 3263484 w 7407601"/>
                <a:gd name="csY4" fmla="*/ 1535807 h 5607742"/>
                <a:gd name="csX5" fmla="*/ 3906421 w 7407601"/>
                <a:gd name="csY5" fmla="*/ 1759643 h 5607742"/>
                <a:gd name="csX6" fmla="*/ 4573914 w 7407601"/>
                <a:gd name="csY6" fmla="*/ 682624 h 5607742"/>
                <a:gd name="csX7" fmla="*/ 7168733 w 7407601"/>
                <a:gd name="csY7" fmla="*/ 1859657 h 5607742"/>
                <a:gd name="csX8" fmla="*/ 6954420 w 7407601"/>
                <a:gd name="csY8" fmla="*/ 2221606 h 5607742"/>
                <a:gd name="csX9" fmla="*/ 7406857 w 7407601"/>
                <a:gd name="csY9" fmla="*/ 2512119 h 5607742"/>
                <a:gd name="csX10" fmla="*/ 7407601 w 7407601"/>
                <a:gd name="csY10" fmla="*/ 4178599 h 5607742"/>
                <a:gd name="csX11" fmla="*/ 2677695 w 7407601"/>
                <a:gd name="csY11" fmla="*/ 5607742 h 5607742"/>
                <a:gd name="csX12" fmla="*/ 0 w 7407601"/>
                <a:gd name="csY12" fmla="*/ 3897611 h 5607742"/>
                <a:gd name="csX13" fmla="*/ 246439 w 7407601"/>
                <a:gd name="csY13" fmla="*/ 345180 h 5607742"/>
                <a:gd name="csX14" fmla="*/ 269875 w 7407601"/>
                <a:gd name="csY14" fmla="*/ 0 h 5607742"/>
                <a:gd name="csX0" fmla="*/ 246439 w 7407601"/>
                <a:gd name="csY0" fmla="*/ 247651 h 5510213"/>
                <a:gd name="csX1" fmla="*/ 413127 w 7407601"/>
                <a:gd name="csY1" fmla="*/ 171451 h 5510213"/>
                <a:gd name="csX2" fmla="*/ 610770 w 7407601"/>
                <a:gd name="csY2" fmla="*/ 0 h 5510213"/>
                <a:gd name="csX3" fmla="*/ 1829971 w 7407601"/>
                <a:gd name="csY3" fmla="*/ 390527 h 5510213"/>
                <a:gd name="csX4" fmla="*/ 3263484 w 7407601"/>
                <a:gd name="csY4" fmla="*/ 1438278 h 5510213"/>
                <a:gd name="csX5" fmla="*/ 3906421 w 7407601"/>
                <a:gd name="csY5" fmla="*/ 1662114 h 5510213"/>
                <a:gd name="csX6" fmla="*/ 4573914 w 7407601"/>
                <a:gd name="csY6" fmla="*/ 585095 h 5510213"/>
                <a:gd name="csX7" fmla="*/ 7168733 w 7407601"/>
                <a:gd name="csY7" fmla="*/ 1762128 h 5510213"/>
                <a:gd name="csX8" fmla="*/ 6954420 w 7407601"/>
                <a:gd name="csY8" fmla="*/ 2124077 h 5510213"/>
                <a:gd name="csX9" fmla="*/ 7406857 w 7407601"/>
                <a:gd name="csY9" fmla="*/ 2414590 h 5510213"/>
                <a:gd name="csX10" fmla="*/ 7407601 w 7407601"/>
                <a:gd name="csY10" fmla="*/ 4081070 h 5510213"/>
                <a:gd name="csX11" fmla="*/ 2677695 w 7407601"/>
                <a:gd name="csY11" fmla="*/ 5510213 h 5510213"/>
                <a:gd name="csX12" fmla="*/ 0 w 7407601"/>
                <a:gd name="csY12" fmla="*/ 3800082 h 5510213"/>
                <a:gd name="csX13" fmla="*/ 246439 w 7407601"/>
                <a:gd name="csY13" fmla="*/ 247651 h 5510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7407601" h="5510213">
                  <a:moveTo>
                    <a:pt x="246439" y="247651"/>
                  </a:moveTo>
                  <a:lnTo>
                    <a:pt x="413127" y="171451"/>
                  </a:lnTo>
                  <a:lnTo>
                    <a:pt x="610770" y="0"/>
                  </a:lnTo>
                  <a:lnTo>
                    <a:pt x="1829971" y="390527"/>
                  </a:lnTo>
                  <a:lnTo>
                    <a:pt x="3263484" y="1438278"/>
                  </a:lnTo>
                  <a:lnTo>
                    <a:pt x="3906421" y="1662114"/>
                  </a:lnTo>
                  <a:lnTo>
                    <a:pt x="4573914" y="585095"/>
                  </a:lnTo>
                  <a:lnTo>
                    <a:pt x="7168733" y="1762128"/>
                  </a:lnTo>
                  <a:lnTo>
                    <a:pt x="6954420" y="2124077"/>
                  </a:lnTo>
                  <a:lnTo>
                    <a:pt x="7406857" y="2414590"/>
                  </a:lnTo>
                  <a:cubicBezTo>
                    <a:pt x="7408693" y="3593971"/>
                    <a:pt x="7405765" y="2901689"/>
                    <a:pt x="7407601" y="4081070"/>
                  </a:cubicBezTo>
                  <a:lnTo>
                    <a:pt x="2677695" y="5510213"/>
                  </a:lnTo>
                  <a:lnTo>
                    <a:pt x="0" y="3800082"/>
                  </a:lnTo>
                  <a:lnTo>
                    <a:pt x="246439" y="24765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Freihandform: Form 3">
              <a:extLst>
                <a:ext uri="{FF2B5EF4-FFF2-40B4-BE49-F238E27FC236}">
                  <a16:creationId xmlns:a16="http://schemas.microsoft.com/office/drawing/2014/main" id="{B8AE2F4E-A304-A47C-5F97-795C616FAC85}"/>
                </a:ext>
              </a:extLst>
            </p:cNvPr>
            <p:cNvSpPr/>
            <p:nvPr/>
          </p:nvSpPr>
          <p:spPr>
            <a:xfrm>
              <a:off x="4792662" y="3416300"/>
              <a:ext cx="2120900" cy="1593850"/>
            </a:xfrm>
            <a:custGeom>
              <a:avLst/>
              <a:gdLst>
                <a:gd name="csX0" fmla="*/ 0 w 2101850"/>
                <a:gd name="csY0" fmla="*/ 673100 h 1593850"/>
                <a:gd name="csX1" fmla="*/ 1879600 w 2101850"/>
                <a:gd name="csY1" fmla="*/ 1593850 h 1593850"/>
                <a:gd name="csX2" fmla="*/ 2101850 w 2101850"/>
                <a:gd name="csY2" fmla="*/ 374650 h 1593850"/>
                <a:gd name="csX3" fmla="*/ 444500 w 2101850"/>
                <a:gd name="csY3" fmla="*/ 0 h 1593850"/>
                <a:gd name="csX4" fmla="*/ 0 w 2101850"/>
                <a:gd name="csY4" fmla="*/ 673100 h 1593850"/>
                <a:gd name="csX0" fmla="*/ 0 w 2135188"/>
                <a:gd name="csY0" fmla="*/ 649288 h 1593850"/>
                <a:gd name="csX1" fmla="*/ 1912938 w 2135188"/>
                <a:gd name="csY1" fmla="*/ 1593850 h 1593850"/>
                <a:gd name="csX2" fmla="*/ 2135188 w 2135188"/>
                <a:gd name="csY2" fmla="*/ 374650 h 1593850"/>
                <a:gd name="csX3" fmla="*/ 477838 w 2135188"/>
                <a:gd name="csY3" fmla="*/ 0 h 1593850"/>
                <a:gd name="csX4" fmla="*/ 0 w 2135188"/>
                <a:gd name="csY4" fmla="*/ 649288 h 1593850"/>
                <a:gd name="csX0" fmla="*/ 0 w 2120900"/>
                <a:gd name="csY0" fmla="*/ 649288 h 1593850"/>
                <a:gd name="csX1" fmla="*/ 1912938 w 2120900"/>
                <a:gd name="csY1" fmla="*/ 1593850 h 1593850"/>
                <a:gd name="csX2" fmla="*/ 2120900 w 2120900"/>
                <a:gd name="csY2" fmla="*/ 384175 h 1593850"/>
                <a:gd name="csX3" fmla="*/ 477838 w 2120900"/>
                <a:gd name="csY3" fmla="*/ 0 h 1593850"/>
                <a:gd name="csX4" fmla="*/ 0 w 2120900"/>
                <a:gd name="csY4" fmla="*/ 649288 h 1593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20900" h="1593850">
                  <a:moveTo>
                    <a:pt x="0" y="649288"/>
                  </a:moveTo>
                  <a:lnTo>
                    <a:pt x="1912938" y="1593850"/>
                  </a:lnTo>
                  <a:lnTo>
                    <a:pt x="2120900" y="384175"/>
                  </a:lnTo>
                  <a:lnTo>
                    <a:pt x="477838" y="0"/>
                  </a:lnTo>
                  <a:lnTo>
                    <a:pt x="0" y="649288"/>
                  </a:lnTo>
                  <a:close/>
                </a:path>
              </a:pathLst>
            </a:cu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D1BF7E25-16F4-74D9-D1F5-CF197064A42B}"/>
                </a:ext>
              </a:extLst>
            </p:cNvPr>
            <p:cNvSpPr/>
            <p:nvPr/>
          </p:nvSpPr>
          <p:spPr>
            <a:xfrm>
              <a:off x="7401608" y="2787650"/>
              <a:ext cx="154892" cy="14903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Teilkreis 43">
              <a:extLst>
                <a:ext uri="{FF2B5EF4-FFF2-40B4-BE49-F238E27FC236}">
                  <a16:creationId xmlns:a16="http://schemas.microsoft.com/office/drawing/2014/main" id="{79C96F58-2D2C-2D09-771C-DD5B9087B2E3}"/>
                </a:ext>
              </a:extLst>
            </p:cNvPr>
            <p:cNvSpPr/>
            <p:nvPr/>
          </p:nvSpPr>
          <p:spPr>
            <a:xfrm rot="1135844">
              <a:off x="1030680" y="293974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1" name="Teilkreis 40">
              <a:extLst>
                <a:ext uri="{FF2B5EF4-FFF2-40B4-BE49-F238E27FC236}">
                  <a16:creationId xmlns:a16="http://schemas.microsoft.com/office/drawing/2014/main" id="{57A79D92-151F-A1CF-F9CC-FDBFA546F741}"/>
                </a:ext>
              </a:extLst>
            </p:cNvPr>
            <p:cNvSpPr/>
            <p:nvPr/>
          </p:nvSpPr>
          <p:spPr>
            <a:xfrm rot="960263">
              <a:off x="451328" y="323408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2" name="Teilkreis 41">
              <a:extLst>
                <a:ext uri="{FF2B5EF4-FFF2-40B4-BE49-F238E27FC236}">
                  <a16:creationId xmlns:a16="http://schemas.microsoft.com/office/drawing/2014/main" id="{B8826F6B-778E-B035-DC0E-3BA5D595E427}"/>
                </a:ext>
              </a:extLst>
            </p:cNvPr>
            <p:cNvSpPr/>
            <p:nvPr/>
          </p:nvSpPr>
          <p:spPr>
            <a:xfrm rot="17208296">
              <a:off x="303067" y="839793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E17CD3C-1026-EFEB-8EE6-346C3C21D36C}"/>
                </a:ext>
              </a:extLst>
            </p:cNvPr>
            <p:cNvSpPr/>
            <p:nvPr/>
          </p:nvSpPr>
          <p:spPr>
            <a:xfrm>
              <a:off x="6265147" y="3786159"/>
              <a:ext cx="1378743" cy="1840707"/>
            </a:xfrm>
            <a:custGeom>
              <a:avLst/>
              <a:gdLst>
                <a:gd name="csX0" fmla="*/ 0 w 914400"/>
                <a:gd name="csY0" fmla="*/ 0 h 914400"/>
                <a:gd name="csX1" fmla="*/ 914400 w 914400"/>
                <a:gd name="csY1" fmla="*/ 0 h 914400"/>
                <a:gd name="csX2" fmla="*/ 914400 w 914400"/>
                <a:gd name="csY2" fmla="*/ 914400 h 914400"/>
                <a:gd name="csX3" fmla="*/ 0 w 914400"/>
                <a:gd name="csY3" fmla="*/ 914400 h 914400"/>
                <a:gd name="csX4" fmla="*/ 0 w 914400"/>
                <a:gd name="csY4" fmla="*/ 0 h 914400"/>
                <a:gd name="csX0" fmla="*/ 652463 w 1566863"/>
                <a:gd name="csY0" fmla="*/ 0 h 1038225"/>
                <a:gd name="csX1" fmla="*/ 1566863 w 1566863"/>
                <a:gd name="csY1" fmla="*/ 0 h 1038225"/>
                <a:gd name="csX2" fmla="*/ 1566863 w 1566863"/>
                <a:gd name="csY2" fmla="*/ 914400 h 1038225"/>
                <a:gd name="csX3" fmla="*/ 0 w 1566863"/>
                <a:gd name="csY3" fmla="*/ 1038225 h 1038225"/>
                <a:gd name="csX4" fmla="*/ 652463 w 1566863"/>
                <a:gd name="csY4" fmla="*/ 0 h 1038225"/>
                <a:gd name="csX0" fmla="*/ 652463 w 1566863"/>
                <a:gd name="csY0" fmla="*/ 0 h 1038225"/>
                <a:gd name="csX1" fmla="*/ 1485900 w 1566863"/>
                <a:gd name="csY1" fmla="*/ 509588 h 1038225"/>
                <a:gd name="csX2" fmla="*/ 1566863 w 1566863"/>
                <a:gd name="csY2" fmla="*/ 914400 h 1038225"/>
                <a:gd name="csX3" fmla="*/ 0 w 1566863"/>
                <a:gd name="csY3" fmla="*/ 1038225 h 1038225"/>
                <a:gd name="csX4" fmla="*/ 652463 w 1566863"/>
                <a:gd name="csY4" fmla="*/ 0 h 1038225"/>
                <a:gd name="csX0" fmla="*/ 652463 w 1485900"/>
                <a:gd name="csY0" fmla="*/ 0 h 1854994"/>
                <a:gd name="csX1" fmla="*/ 1485900 w 1485900"/>
                <a:gd name="csY1" fmla="*/ 509588 h 1854994"/>
                <a:gd name="csX2" fmla="*/ 1295401 w 1485900"/>
                <a:gd name="csY2" fmla="*/ 1854994 h 1854994"/>
                <a:gd name="csX3" fmla="*/ 0 w 1485900"/>
                <a:gd name="csY3" fmla="*/ 1038225 h 1854994"/>
                <a:gd name="csX4" fmla="*/ 652463 w 1485900"/>
                <a:gd name="csY4" fmla="*/ 0 h 1854994"/>
                <a:gd name="csX0" fmla="*/ 652463 w 1485900"/>
                <a:gd name="csY0" fmla="*/ 0 h 1854994"/>
                <a:gd name="csX1" fmla="*/ 1281034 w 1485900"/>
                <a:gd name="csY1" fmla="*/ 385790 h 1854994"/>
                <a:gd name="csX2" fmla="*/ 1485900 w 1485900"/>
                <a:gd name="csY2" fmla="*/ 509588 h 1854994"/>
                <a:gd name="csX3" fmla="*/ 1295401 w 1485900"/>
                <a:gd name="csY3" fmla="*/ 1854994 h 1854994"/>
                <a:gd name="csX4" fmla="*/ 0 w 1485900"/>
                <a:gd name="csY4" fmla="*/ 1038225 h 1854994"/>
                <a:gd name="csX5" fmla="*/ 652463 w 1485900"/>
                <a:gd name="csY5" fmla="*/ 0 h 1854994"/>
                <a:gd name="csX0" fmla="*/ 652463 w 1295401"/>
                <a:gd name="csY0" fmla="*/ 0 h 1854994"/>
                <a:gd name="csX1" fmla="*/ 1281034 w 1295401"/>
                <a:gd name="csY1" fmla="*/ 385790 h 1854994"/>
                <a:gd name="csX2" fmla="*/ 1295401 w 1295401"/>
                <a:gd name="csY2" fmla="*/ 1854994 h 1854994"/>
                <a:gd name="csX3" fmla="*/ 0 w 1295401"/>
                <a:gd name="csY3" fmla="*/ 1038225 h 1854994"/>
                <a:gd name="csX4" fmla="*/ 652463 w 1295401"/>
                <a:gd name="csY4" fmla="*/ 0 h 1854994"/>
                <a:gd name="csX0" fmla="*/ 652463 w 1283495"/>
                <a:gd name="csY0" fmla="*/ 0 h 1854994"/>
                <a:gd name="csX1" fmla="*/ 1281034 w 1283495"/>
                <a:gd name="csY1" fmla="*/ 385790 h 1854994"/>
                <a:gd name="csX2" fmla="*/ 1283495 w 1283495"/>
                <a:gd name="csY2" fmla="*/ 1854994 h 1854994"/>
                <a:gd name="csX3" fmla="*/ 0 w 1283495"/>
                <a:gd name="csY3" fmla="*/ 1038225 h 1854994"/>
                <a:gd name="csX4" fmla="*/ 652463 w 1283495"/>
                <a:gd name="csY4" fmla="*/ 0 h 1854994"/>
                <a:gd name="csX0" fmla="*/ 652463 w 1290638"/>
                <a:gd name="csY0" fmla="*/ 0 h 1854994"/>
                <a:gd name="csX1" fmla="*/ 1281034 w 1290638"/>
                <a:gd name="csY1" fmla="*/ 385790 h 1854994"/>
                <a:gd name="csX2" fmla="*/ 1290638 w 1290638"/>
                <a:gd name="csY2" fmla="*/ 1854994 h 1854994"/>
                <a:gd name="csX3" fmla="*/ 0 w 1290638"/>
                <a:gd name="csY3" fmla="*/ 1038225 h 1854994"/>
                <a:gd name="csX4" fmla="*/ 652463 w 1290638"/>
                <a:gd name="csY4" fmla="*/ 0 h 1854994"/>
                <a:gd name="csX0" fmla="*/ 652463 w 1288256"/>
                <a:gd name="csY0" fmla="*/ 0 h 1804988"/>
                <a:gd name="csX1" fmla="*/ 1281034 w 1288256"/>
                <a:gd name="csY1" fmla="*/ 385790 h 1804988"/>
                <a:gd name="csX2" fmla="*/ 1288256 w 1288256"/>
                <a:gd name="csY2" fmla="*/ 1804988 h 1804988"/>
                <a:gd name="csX3" fmla="*/ 0 w 1288256"/>
                <a:gd name="csY3" fmla="*/ 1038225 h 1804988"/>
                <a:gd name="csX4" fmla="*/ 652463 w 1288256"/>
                <a:gd name="csY4" fmla="*/ 0 h 1804988"/>
                <a:gd name="csX0" fmla="*/ 652463 w 1371599"/>
                <a:gd name="csY0" fmla="*/ 0 h 1869282"/>
                <a:gd name="csX1" fmla="*/ 1281034 w 1371599"/>
                <a:gd name="csY1" fmla="*/ 385790 h 1869282"/>
                <a:gd name="csX2" fmla="*/ 1371599 w 1371599"/>
                <a:gd name="csY2" fmla="*/ 1869282 h 1869282"/>
                <a:gd name="csX3" fmla="*/ 0 w 1371599"/>
                <a:gd name="csY3" fmla="*/ 1038225 h 1869282"/>
                <a:gd name="csX4" fmla="*/ 652463 w 1371599"/>
                <a:gd name="csY4" fmla="*/ 0 h 1869282"/>
                <a:gd name="csX0" fmla="*/ 652463 w 1378743"/>
                <a:gd name="csY0" fmla="*/ 0 h 1850232"/>
                <a:gd name="csX1" fmla="*/ 1281034 w 1378743"/>
                <a:gd name="csY1" fmla="*/ 385790 h 1850232"/>
                <a:gd name="csX2" fmla="*/ 1378743 w 1378743"/>
                <a:gd name="csY2" fmla="*/ 1850232 h 1850232"/>
                <a:gd name="csX3" fmla="*/ 0 w 1378743"/>
                <a:gd name="csY3" fmla="*/ 1038225 h 1850232"/>
                <a:gd name="csX4" fmla="*/ 652463 w 1378743"/>
                <a:gd name="csY4" fmla="*/ 0 h 1850232"/>
                <a:gd name="csX0" fmla="*/ 652463 w 1378743"/>
                <a:gd name="csY0" fmla="*/ 0 h 1840707"/>
                <a:gd name="csX1" fmla="*/ 1281034 w 1378743"/>
                <a:gd name="csY1" fmla="*/ 385790 h 1840707"/>
                <a:gd name="csX2" fmla="*/ 1378743 w 1378743"/>
                <a:gd name="csY2" fmla="*/ 1840707 h 1840707"/>
                <a:gd name="csX3" fmla="*/ 0 w 1378743"/>
                <a:gd name="csY3" fmla="*/ 1038225 h 1840707"/>
                <a:gd name="csX4" fmla="*/ 652463 w 1378743"/>
                <a:gd name="csY4" fmla="*/ 0 h 1840707"/>
                <a:gd name="csX0" fmla="*/ 652463 w 1378743"/>
                <a:gd name="csY0" fmla="*/ 0 h 1840707"/>
                <a:gd name="csX1" fmla="*/ 1281034 w 1378743"/>
                <a:gd name="csY1" fmla="*/ 385790 h 1840707"/>
                <a:gd name="csX2" fmla="*/ 1378743 w 1378743"/>
                <a:gd name="csY2" fmla="*/ 1840707 h 1840707"/>
                <a:gd name="csX3" fmla="*/ 0 w 1378743"/>
                <a:gd name="csY3" fmla="*/ 1038225 h 1840707"/>
                <a:gd name="csX4" fmla="*/ 652463 w 1378743"/>
                <a:gd name="csY4" fmla="*/ 0 h 18407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78743" h="1840707">
                  <a:moveTo>
                    <a:pt x="652463" y="0"/>
                  </a:moveTo>
                  <a:lnTo>
                    <a:pt x="1281034" y="385790"/>
                  </a:lnTo>
                  <a:lnTo>
                    <a:pt x="1378743" y="1840707"/>
                  </a:lnTo>
                  <a:lnTo>
                    <a:pt x="0" y="1038225"/>
                  </a:lnTo>
                  <a:lnTo>
                    <a:pt x="65246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146FB013-4E00-4F89-312C-A19E3A85A51A}"/>
                </a:ext>
              </a:extLst>
            </p:cNvPr>
            <p:cNvSpPr/>
            <p:nvPr/>
          </p:nvSpPr>
          <p:spPr>
            <a:xfrm rot="7296384">
              <a:off x="1279947" y="3745113"/>
              <a:ext cx="221935" cy="24909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50AB6272-08E2-D7D6-2C8F-E66DCE25D0BB}"/>
                </a:ext>
              </a:extLst>
            </p:cNvPr>
            <p:cNvSpPr/>
            <p:nvPr/>
          </p:nvSpPr>
          <p:spPr>
            <a:xfrm rot="3157879">
              <a:off x="3983164" y="4187985"/>
              <a:ext cx="1301264" cy="1535977"/>
            </a:xfrm>
            <a:custGeom>
              <a:avLst/>
              <a:gdLst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0 w 1294936"/>
                <a:gd name="csY4" fmla="*/ 0 h 1535977"/>
                <a:gd name="csX0" fmla="*/ 4938 w 1299874"/>
                <a:gd name="csY0" fmla="*/ 0 h 1535977"/>
                <a:gd name="csX1" fmla="*/ 1299874 w 1299874"/>
                <a:gd name="csY1" fmla="*/ 0 h 1535977"/>
                <a:gd name="csX2" fmla="*/ 1299874 w 1299874"/>
                <a:gd name="csY2" fmla="*/ 1535977 h 1535977"/>
                <a:gd name="csX3" fmla="*/ 4938 w 1299874"/>
                <a:gd name="csY3" fmla="*/ 1535977 h 1535977"/>
                <a:gd name="csX4" fmla="*/ 0 w 1299874"/>
                <a:gd name="csY4" fmla="*/ 1060032 h 1535977"/>
                <a:gd name="csX5" fmla="*/ 4938 w 1299874"/>
                <a:gd name="csY5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0 w 1301264"/>
                <a:gd name="csY5" fmla="*/ 453730 h 1535977"/>
                <a:gd name="csX6" fmla="*/ 6328 w 1301264"/>
                <a:gd name="csY6" fmla="*/ 0 h 1535977"/>
                <a:gd name="csX0" fmla="*/ 6948 w 1301884"/>
                <a:gd name="csY0" fmla="*/ 0 h 1535977"/>
                <a:gd name="csX1" fmla="*/ 1301884 w 1301884"/>
                <a:gd name="csY1" fmla="*/ 0 h 1535977"/>
                <a:gd name="csX2" fmla="*/ 1301884 w 1301884"/>
                <a:gd name="csY2" fmla="*/ 1535977 h 1535977"/>
                <a:gd name="csX3" fmla="*/ 6948 w 1301884"/>
                <a:gd name="csY3" fmla="*/ 1535977 h 1535977"/>
                <a:gd name="csX4" fmla="*/ 2010 w 1301884"/>
                <a:gd name="csY4" fmla="*/ 1060032 h 1535977"/>
                <a:gd name="csX5" fmla="*/ 395 w 1301884"/>
                <a:gd name="csY5" fmla="*/ 971907 h 1535977"/>
                <a:gd name="csX6" fmla="*/ 620 w 1301884"/>
                <a:gd name="csY6" fmla="*/ 453730 h 1535977"/>
                <a:gd name="csX7" fmla="*/ 6948 w 1301884"/>
                <a:gd name="csY7" fmla="*/ 0 h 1535977"/>
                <a:gd name="csX0" fmla="*/ 11668 w 1306604"/>
                <a:gd name="csY0" fmla="*/ 0 h 1535977"/>
                <a:gd name="csX1" fmla="*/ 1306604 w 1306604"/>
                <a:gd name="csY1" fmla="*/ 0 h 1535977"/>
                <a:gd name="csX2" fmla="*/ 1306604 w 1306604"/>
                <a:gd name="csY2" fmla="*/ 1535977 h 1535977"/>
                <a:gd name="csX3" fmla="*/ 11668 w 1306604"/>
                <a:gd name="csY3" fmla="*/ 1535977 h 1535977"/>
                <a:gd name="csX4" fmla="*/ 6730 w 1306604"/>
                <a:gd name="csY4" fmla="*/ 1060032 h 1535977"/>
                <a:gd name="csX5" fmla="*/ 5115 w 1306604"/>
                <a:gd name="csY5" fmla="*/ 971907 h 1535977"/>
                <a:gd name="csX6" fmla="*/ 0 w 1306604"/>
                <a:gd name="csY6" fmla="*/ 629426 h 1535977"/>
                <a:gd name="csX7" fmla="*/ 5340 w 1306604"/>
                <a:gd name="csY7" fmla="*/ 453730 h 1535977"/>
                <a:gd name="csX8" fmla="*/ 11668 w 1306604"/>
                <a:gd name="csY8" fmla="*/ 0 h 1535977"/>
                <a:gd name="csX0" fmla="*/ 6556 w 1301492"/>
                <a:gd name="csY0" fmla="*/ 0 h 1535977"/>
                <a:gd name="csX1" fmla="*/ 1301492 w 1301492"/>
                <a:gd name="csY1" fmla="*/ 0 h 1535977"/>
                <a:gd name="csX2" fmla="*/ 1301492 w 1301492"/>
                <a:gd name="csY2" fmla="*/ 1535977 h 1535977"/>
                <a:gd name="csX3" fmla="*/ 6556 w 1301492"/>
                <a:gd name="csY3" fmla="*/ 1535977 h 1535977"/>
                <a:gd name="csX4" fmla="*/ 1618 w 1301492"/>
                <a:gd name="csY4" fmla="*/ 1060032 h 1535977"/>
                <a:gd name="csX5" fmla="*/ 3 w 1301492"/>
                <a:gd name="csY5" fmla="*/ 971907 h 1535977"/>
                <a:gd name="csX6" fmla="*/ 340610 w 1301492"/>
                <a:gd name="csY6" fmla="*/ 470981 h 1535977"/>
                <a:gd name="csX7" fmla="*/ 228 w 1301492"/>
                <a:gd name="csY7" fmla="*/ 453730 h 1535977"/>
                <a:gd name="csX8" fmla="*/ 6556 w 1301492"/>
                <a:gd name="csY8" fmla="*/ 0 h 1535977"/>
                <a:gd name="csX0" fmla="*/ 6556 w 1301492"/>
                <a:gd name="csY0" fmla="*/ 0 h 1535977"/>
                <a:gd name="csX1" fmla="*/ 1301492 w 1301492"/>
                <a:gd name="csY1" fmla="*/ 0 h 1535977"/>
                <a:gd name="csX2" fmla="*/ 1301492 w 1301492"/>
                <a:gd name="csY2" fmla="*/ 1535977 h 1535977"/>
                <a:gd name="csX3" fmla="*/ 6556 w 1301492"/>
                <a:gd name="csY3" fmla="*/ 1535977 h 1535977"/>
                <a:gd name="csX4" fmla="*/ 1618 w 1301492"/>
                <a:gd name="csY4" fmla="*/ 1060032 h 1535977"/>
                <a:gd name="csX5" fmla="*/ 3 w 1301492"/>
                <a:gd name="csY5" fmla="*/ 971907 h 1535977"/>
                <a:gd name="csX6" fmla="*/ 340610 w 1301492"/>
                <a:gd name="csY6" fmla="*/ 470981 h 1535977"/>
                <a:gd name="csX7" fmla="*/ 228 w 1301492"/>
                <a:gd name="csY7" fmla="*/ 453730 h 1535977"/>
                <a:gd name="csX8" fmla="*/ 6556 w 1301492"/>
                <a:gd name="csY8" fmla="*/ 0 h 1535977"/>
                <a:gd name="csX0" fmla="*/ 6553 w 1301489"/>
                <a:gd name="csY0" fmla="*/ 0 h 1535977"/>
                <a:gd name="csX1" fmla="*/ 1301489 w 1301489"/>
                <a:gd name="csY1" fmla="*/ 0 h 1535977"/>
                <a:gd name="csX2" fmla="*/ 1301489 w 1301489"/>
                <a:gd name="csY2" fmla="*/ 1535977 h 1535977"/>
                <a:gd name="csX3" fmla="*/ 6553 w 1301489"/>
                <a:gd name="csY3" fmla="*/ 1535977 h 1535977"/>
                <a:gd name="csX4" fmla="*/ 1615 w 1301489"/>
                <a:gd name="csY4" fmla="*/ 1060032 h 1535977"/>
                <a:gd name="csX5" fmla="*/ 0 w 1301489"/>
                <a:gd name="csY5" fmla="*/ 971907 h 1535977"/>
                <a:gd name="csX6" fmla="*/ 340607 w 1301489"/>
                <a:gd name="csY6" fmla="*/ 470981 h 1535977"/>
                <a:gd name="csX7" fmla="*/ 225 w 1301489"/>
                <a:gd name="csY7" fmla="*/ 453730 h 1535977"/>
                <a:gd name="csX8" fmla="*/ 6553 w 1301489"/>
                <a:gd name="csY8" fmla="*/ 0 h 1535977"/>
                <a:gd name="csX0" fmla="*/ 6553 w 1301489"/>
                <a:gd name="csY0" fmla="*/ 0 h 1535977"/>
                <a:gd name="csX1" fmla="*/ 1301489 w 1301489"/>
                <a:gd name="csY1" fmla="*/ 0 h 1535977"/>
                <a:gd name="csX2" fmla="*/ 1301489 w 1301489"/>
                <a:gd name="csY2" fmla="*/ 1535977 h 1535977"/>
                <a:gd name="csX3" fmla="*/ 6553 w 1301489"/>
                <a:gd name="csY3" fmla="*/ 1535977 h 1535977"/>
                <a:gd name="csX4" fmla="*/ 1615 w 1301489"/>
                <a:gd name="csY4" fmla="*/ 1060032 h 1535977"/>
                <a:gd name="csX5" fmla="*/ 0 w 1301489"/>
                <a:gd name="csY5" fmla="*/ 971907 h 1535977"/>
                <a:gd name="csX6" fmla="*/ 337924 w 1301489"/>
                <a:gd name="csY6" fmla="*/ 450954 h 1535977"/>
                <a:gd name="csX7" fmla="*/ 225 w 1301489"/>
                <a:gd name="csY7" fmla="*/ 453730 h 1535977"/>
                <a:gd name="csX8" fmla="*/ 6553 w 1301489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47863 w 1301264"/>
                <a:gd name="csY5" fmla="*/ 1033995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47863 w 1301264"/>
                <a:gd name="csY5" fmla="*/ 1033995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46211 w 1301264"/>
                <a:gd name="csY5" fmla="*/ 1059699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50547 w 1301264"/>
                <a:gd name="csY5" fmla="*/ 1054021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01264" h="1535977">
                  <a:moveTo>
                    <a:pt x="6328" y="0"/>
                  </a:moveTo>
                  <a:lnTo>
                    <a:pt x="1301264" y="0"/>
                  </a:lnTo>
                  <a:lnTo>
                    <a:pt x="1301264" y="1535977"/>
                  </a:lnTo>
                  <a:lnTo>
                    <a:pt x="6328" y="1535977"/>
                  </a:lnTo>
                  <a:lnTo>
                    <a:pt x="1390" y="1060032"/>
                  </a:lnTo>
                  <a:lnTo>
                    <a:pt x="350547" y="1054021"/>
                  </a:lnTo>
                  <a:lnTo>
                    <a:pt x="337699" y="450954"/>
                  </a:lnTo>
                  <a:lnTo>
                    <a:pt x="0" y="453730"/>
                  </a:lnTo>
                  <a:cubicBezTo>
                    <a:pt x="2109" y="302487"/>
                    <a:pt x="4219" y="151243"/>
                    <a:pt x="6328" y="0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BDAEEDAF-3481-2A37-A7C1-199B1C76648F}"/>
                </a:ext>
              </a:extLst>
            </p:cNvPr>
            <p:cNvSpPr/>
            <p:nvPr/>
          </p:nvSpPr>
          <p:spPr>
            <a:xfrm>
              <a:off x="-9524" y="151632"/>
              <a:ext cx="793750" cy="1121542"/>
            </a:xfrm>
            <a:custGeom>
              <a:avLst/>
              <a:gdLst>
                <a:gd name="csX0" fmla="*/ 0 w 773614"/>
                <a:gd name="csY0" fmla="*/ 0 h 1134242"/>
                <a:gd name="csX1" fmla="*/ 773614 w 773614"/>
                <a:gd name="csY1" fmla="*/ 0 h 1134242"/>
                <a:gd name="csX2" fmla="*/ 773614 w 773614"/>
                <a:gd name="csY2" fmla="*/ 1134242 h 1134242"/>
                <a:gd name="csX3" fmla="*/ 0 w 773614"/>
                <a:gd name="csY3" fmla="*/ 1134242 h 1134242"/>
                <a:gd name="csX4" fmla="*/ 0 w 773614"/>
                <a:gd name="csY4" fmla="*/ 0 h 1134242"/>
                <a:gd name="csX0" fmla="*/ 0 w 773615"/>
                <a:gd name="csY0" fmla="*/ 0 h 1134242"/>
                <a:gd name="csX1" fmla="*/ 773614 w 773615"/>
                <a:gd name="csY1" fmla="*/ 0 h 1134242"/>
                <a:gd name="csX2" fmla="*/ 773615 w 773615"/>
                <a:gd name="csY2" fmla="*/ 296042 h 1134242"/>
                <a:gd name="csX3" fmla="*/ 773614 w 773615"/>
                <a:gd name="csY3" fmla="*/ 1134242 h 1134242"/>
                <a:gd name="csX4" fmla="*/ 0 w 773615"/>
                <a:gd name="csY4" fmla="*/ 1134242 h 1134242"/>
                <a:gd name="csX5" fmla="*/ 0 w 773615"/>
                <a:gd name="csY5" fmla="*/ 0 h 1134242"/>
                <a:gd name="csX0" fmla="*/ 0 w 773615"/>
                <a:gd name="csY0" fmla="*/ 0 h 1134242"/>
                <a:gd name="csX1" fmla="*/ 773615 w 773615"/>
                <a:gd name="csY1" fmla="*/ 296042 h 1134242"/>
                <a:gd name="csX2" fmla="*/ 773614 w 773615"/>
                <a:gd name="csY2" fmla="*/ 1134242 h 1134242"/>
                <a:gd name="csX3" fmla="*/ 0 w 773615"/>
                <a:gd name="csY3" fmla="*/ 1134242 h 1134242"/>
                <a:gd name="csX4" fmla="*/ 0 w 773615"/>
                <a:gd name="csY4" fmla="*/ 0 h 1134242"/>
                <a:gd name="csX0" fmla="*/ 0 w 773615"/>
                <a:gd name="csY0" fmla="*/ 0 h 1134242"/>
                <a:gd name="csX1" fmla="*/ 773615 w 773615"/>
                <a:gd name="csY1" fmla="*/ 296042 h 1134242"/>
                <a:gd name="csX2" fmla="*/ 773614 w 773615"/>
                <a:gd name="csY2" fmla="*/ 1134242 h 1134242"/>
                <a:gd name="csX3" fmla="*/ 535490 w 773615"/>
                <a:gd name="csY3" fmla="*/ 1131067 h 1134242"/>
                <a:gd name="csX4" fmla="*/ 0 w 773615"/>
                <a:gd name="csY4" fmla="*/ 1134242 h 1134242"/>
                <a:gd name="csX5" fmla="*/ 0 w 773615"/>
                <a:gd name="csY5" fmla="*/ 0 h 1134242"/>
                <a:gd name="csX0" fmla="*/ 0 w 795954"/>
                <a:gd name="csY0" fmla="*/ 0 h 1134242"/>
                <a:gd name="csX1" fmla="*/ 773615 w 795954"/>
                <a:gd name="csY1" fmla="*/ 296042 h 1134242"/>
                <a:gd name="csX2" fmla="*/ 535490 w 795954"/>
                <a:gd name="csY2" fmla="*/ 1131067 h 1134242"/>
                <a:gd name="csX3" fmla="*/ 0 w 795954"/>
                <a:gd name="csY3" fmla="*/ 1134242 h 1134242"/>
                <a:gd name="csX4" fmla="*/ 0 w 795954"/>
                <a:gd name="csY4" fmla="*/ 0 h 1134242"/>
                <a:gd name="csX0" fmla="*/ 0 w 773615"/>
                <a:gd name="csY0" fmla="*/ 0 h 1134242"/>
                <a:gd name="csX1" fmla="*/ 773615 w 773615"/>
                <a:gd name="csY1" fmla="*/ 296042 h 1134242"/>
                <a:gd name="csX2" fmla="*/ 535490 w 773615"/>
                <a:gd name="csY2" fmla="*/ 1131067 h 1134242"/>
                <a:gd name="csX3" fmla="*/ 0 w 773615"/>
                <a:gd name="csY3" fmla="*/ 1134242 h 1134242"/>
                <a:gd name="csX4" fmla="*/ 0 w 773615"/>
                <a:gd name="csY4" fmla="*/ 0 h 1134242"/>
                <a:gd name="csX0" fmla="*/ 4260 w 777875"/>
                <a:gd name="csY0" fmla="*/ 0 h 1134242"/>
                <a:gd name="csX1" fmla="*/ 777875 w 777875"/>
                <a:gd name="csY1" fmla="*/ 296042 h 1134242"/>
                <a:gd name="csX2" fmla="*/ 539750 w 777875"/>
                <a:gd name="csY2" fmla="*/ 1131067 h 1134242"/>
                <a:gd name="csX3" fmla="*/ 4260 w 777875"/>
                <a:gd name="csY3" fmla="*/ 1134242 h 1134242"/>
                <a:gd name="csX4" fmla="*/ 0 w 777875"/>
                <a:gd name="csY4" fmla="*/ 915167 h 1134242"/>
                <a:gd name="csX5" fmla="*/ 4260 w 777875"/>
                <a:gd name="csY5" fmla="*/ 0 h 1134242"/>
                <a:gd name="csX0" fmla="*/ 4260 w 777875"/>
                <a:gd name="csY0" fmla="*/ 0 h 1131067"/>
                <a:gd name="csX1" fmla="*/ 777875 w 777875"/>
                <a:gd name="csY1" fmla="*/ 296042 h 1131067"/>
                <a:gd name="csX2" fmla="*/ 539750 w 777875"/>
                <a:gd name="csY2" fmla="*/ 1131067 h 1131067"/>
                <a:gd name="csX3" fmla="*/ 0 w 777875"/>
                <a:gd name="csY3" fmla="*/ 915167 h 1131067"/>
                <a:gd name="csX4" fmla="*/ 4260 w 777875"/>
                <a:gd name="csY4" fmla="*/ 0 h 1131067"/>
                <a:gd name="csX0" fmla="*/ 4260 w 777875"/>
                <a:gd name="csY0" fmla="*/ 0 h 1108842"/>
                <a:gd name="csX1" fmla="*/ 777875 w 777875"/>
                <a:gd name="csY1" fmla="*/ 296042 h 1108842"/>
                <a:gd name="csX2" fmla="*/ 542925 w 777875"/>
                <a:gd name="csY2" fmla="*/ 1108842 h 1108842"/>
                <a:gd name="csX3" fmla="*/ 0 w 777875"/>
                <a:gd name="csY3" fmla="*/ 915167 h 1108842"/>
                <a:gd name="csX4" fmla="*/ 4260 w 777875"/>
                <a:gd name="csY4" fmla="*/ 0 h 1108842"/>
                <a:gd name="csX0" fmla="*/ 4260 w 777875"/>
                <a:gd name="csY0" fmla="*/ 0 h 1108842"/>
                <a:gd name="csX1" fmla="*/ 777875 w 777875"/>
                <a:gd name="csY1" fmla="*/ 296042 h 1108842"/>
                <a:gd name="csX2" fmla="*/ 542925 w 777875"/>
                <a:gd name="csY2" fmla="*/ 1108842 h 1108842"/>
                <a:gd name="csX3" fmla="*/ 0 w 777875"/>
                <a:gd name="csY3" fmla="*/ 946917 h 1108842"/>
                <a:gd name="csX4" fmla="*/ 4260 w 777875"/>
                <a:gd name="csY4" fmla="*/ 0 h 1108842"/>
                <a:gd name="csX0" fmla="*/ 4260 w 793750"/>
                <a:gd name="csY0" fmla="*/ 0 h 1108842"/>
                <a:gd name="csX1" fmla="*/ 793750 w 793750"/>
                <a:gd name="csY1" fmla="*/ 238892 h 1108842"/>
                <a:gd name="csX2" fmla="*/ 542925 w 793750"/>
                <a:gd name="csY2" fmla="*/ 1108842 h 1108842"/>
                <a:gd name="csX3" fmla="*/ 0 w 793750"/>
                <a:gd name="csY3" fmla="*/ 946917 h 1108842"/>
                <a:gd name="csX4" fmla="*/ 4260 w 793750"/>
                <a:gd name="csY4" fmla="*/ 0 h 1108842"/>
                <a:gd name="csX0" fmla="*/ 1085 w 793750"/>
                <a:gd name="csY0" fmla="*/ 0 h 1121542"/>
                <a:gd name="csX1" fmla="*/ 793750 w 793750"/>
                <a:gd name="csY1" fmla="*/ 251592 h 1121542"/>
                <a:gd name="csX2" fmla="*/ 542925 w 793750"/>
                <a:gd name="csY2" fmla="*/ 1121542 h 1121542"/>
                <a:gd name="csX3" fmla="*/ 0 w 793750"/>
                <a:gd name="csY3" fmla="*/ 959617 h 1121542"/>
                <a:gd name="csX4" fmla="*/ 1085 w 793750"/>
                <a:gd name="csY4" fmla="*/ 0 h 1121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93750" h="1121542">
                  <a:moveTo>
                    <a:pt x="1085" y="0"/>
                  </a:moveTo>
                  <a:lnTo>
                    <a:pt x="793750" y="251592"/>
                  </a:lnTo>
                  <a:lnTo>
                    <a:pt x="542925" y="1121542"/>
                  </a:lnTo>
                  <a:lnTo>
                    <a:pt x="0" y="959617"/>
                  </a:lnTo>
                  <a:cubicBezTo>
                    <a:pt x="362" y="639745"/>
                    <a:pt x="723" y="319872"/>
                    <a:pt x="1085" y="0"/>
                  </a:cubicBez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65A17C27-19BA-3A38-22BA-AEC3D420C935}"/>
                </a:ext>
              </a:extLst>
            </p:cNvPr>
            <p:cNvSpPr/>
            <p:nvPr/>
          </p:nvSpPr>
          <p:spPr>
            <a:xfrm rot="3157879">
              <a:off x="2996910" y="3325797"/>
              <a:ext cx="3230027" cy="4935365"/>
            </a:xfrm>
            <a:custGeom>
              <a:avLst/>
              <a:gdLst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0 w 1294936"/>
                <a:gd name="csY4" fmla="*/ 0 h 1535977"/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1918 w 1294936"/>
                <a:gd name="csY4" fmla="*/ 1166139 h 1535977"/>
                <a:gd name="csX5" fmla="*/ 0 w 1294936"/>
                <a:gd name="csY5" fmla="*/ 0 h 153597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321057 w 1614075"/>
                <a:gd name="csY4" fmla="*/ 1166139 h 2197117"/>
                <a:gd name="csX5" fmla="*/ 319139 w 1614075"/>
                <a:gd name="csY5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321057 w 1614075"/>
                <a:gd name="csY4" fmla="*/ 1166139 h 2197117"/>
                <a:gd name="csX5" fmla="*/ 319139 w 1614075"/>
                <a:gd name="csY5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273428 w 1614075"/>
                <a:gd name="csY4" fmla="*/ 1330513 h 2197117"/>
                <a:gd name="csX5" fmla="*/ 321057 w 1614075"/>
                <a:gd name="csY5" fmla="*/ 1166139 h 2197117"/>
                <a:gd name="csX6" fmla="*/ 319139 w 1614075"/>
                <a:gd name="csY6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120758 w 1614075"/>
                <a:gd name="csY4" fmla="*/ 1142011 h 2197117"/>
                <a:gd name="csX5" fmla="*/ 321057 w 1614075"/>
                <a:gd name="csY5" fmla="*/ 1166139 h 2197117"/>
                <a:gd name="csX6" fmla="*/ 319139 w 1614075"/>
                <a:gd name="csY6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07108 w 1614075"/>
                <a:gd name="csY2" fmla="*/ 659155 h 2197117"/>
                <a:gd name="csX3" fmla="*/ 1614075 w 1614075"/>
                <a:gd name="csY3" fmla="*/ 1535977 h 2197117"/>
                <a:gd name="csX4" fmla="*/ 0 w 1614075"/>
                <a:gd name="csY4" fmla="*/ 2197117 h 2197117"/>
                <a:gd name="csX5" fmla="*/ 120758 w 1614075"/>
                <a:gd name="csY5" fmla="*/ 1142011 h 2197117"/>
                <a:gd name="csX6" fmla="*/ 321057 w 1614075"/>
                <a:gd name="csY6" fmla="*/ 1166139 h 2197117"/>
                <a:gd name="csX7" fmla="*/ 319139 w 1614075"/>
                <a:gd name="csY7" fmla="*/ 0 h 2197117"/>
                <a:gd name="csX0" fmla="*/ 319139 w 1614075"/>
                <a:gd name="csY0" fmla="*/ 0 h 2225715"/>
                <a:gd name="csX1" fmla="*/ 1614075 w 1614075"/>
                <a:gd name="csY1" fmla="*/ 0 h 2225715"/>
                <a:gd name="csX2" fmla="*/ 1607108 w 1614075"/>
                <a:gd name="csY2" fmla="*/ 659155 h 2225715"/>
                <a:gd name="csX3" fmla="*/ 422162 w 1614075"/>
                <a:gd name="csY3" fmla="*/ 2225715 h 2225715"/>
                <a:gd name="csX4" fmla="*/ 0 w 1614075"/>
                <a:gd name="csY4" fmla="*/ 2197117 h 2225715"/>
                <a:gd name="csX5" fmla="*/ 120758 w 1614075"/>
                <a:gd name="csY5" fmla="*/ 1142011 h 2225715"/>
                <a:gd name="csX6" fmla="*/ 321057 w 1614075"/>
                <a:gd name="csY6" fmla="*/ 1166139 h 2225715"/>
                <a:gd name="csX7" fmla="*/ 319139 w 1614075"/>
                <a:gd name="csY7" fmla="*/ 0 h 2225715"/>
                <a:gd name="csX0" fmla="*/ 319139 w 1614075"/>
                <a:gd name="csY0" fmla="*/ 0 h 2225715"/>
                <a:gd name="csX1" fmla="*/ 1614075 w 1614075"/>
                <a:gd name="csY1" fmla="*/ 0 h 2225715"/>
                <a:gd name="csX2" fmla="*/ 1607108 w 1614075"/>
                <a:gd name="csY2" fmla="*/ 659155 h 2225715"/>
                <a:gd name="csX3" fmla="*/ 422162 w 1614075"/>
                <a:gd name="csY3" fmla="*/ 2225715 h 2225715"/>
                <a:gd name="csX4" fmla="*/ 0 w 1614075"/>
                <a:gd name="csY4" fmla="*/ 2197117 h 2225715"/>
                <a:gd name="csX5" fmla="*/ 120758 w 1614075"/>
                <a:gd name="csY5" fmla="*/ 1142011 h 2225715"/>
                <a:gd name="csX6" fmla="*/ 321057 w 1614075"/>
                <a:gd name="csY6" fmla="*/ 1166139 h 2225715"/>
                <a:gd name="csX7" fmla="*/ 319139 w 1614075"/>
                <a:gd name="csY7" fmla="*/ 0 h 2225715"/>
                <a:gd name="csX0" fmla="*/ 319139 w 1618418"/>
                <a:gd name="csY0" fmla="*/ 0 h 2225715"/>
                <a:gd name="csX1" fmla="*/ 1614075 w 1618418"/>
                <a:gd name="csY1" fmla="*/ 0 h 2225715"/>
                <a:gd name="csX2" fmla="*/ 1618016 w 1618418"/>
                <a:gd name="csY2" fmla="*/ 664489 h 2225715"/>
                <a:gd name="csX3" fmla="*/ 422162 w 1618418"/>
                <a:gd name="csY3" fmla="*/ 2225715 h 2225715"/>
                <a:gd name="csX4" fmla="*/ 0 w 1618418"/>
                <a:gd name="csY4" fmla="*/ 2197117 h 2225715"/>
                <a:gd name="csX5" fmla="*/ 120758 w 1618418"/>
                <a:gd name="csY5" fmla="*/ 1142011 h 2225715"/>
                <a:gd name="csX6" fmla="*/ 321057 w 1618418"/>
                <a:gd name="csY6" fmla="*/ 1166139 h 2225715"/>
                <a:gd name="csX7" fmla="*/ 319139 w 1618418"/>
                <a:gd name="csY7" fmla="*/ 0 h 2225715"/>
                <a:gd name="csX0" fmla="*/ 319139 w 1707782"/>
                <a:gd name="csY0" fmla="*/ 0 h 2225715"/>
                <a:gd name="csX1" fmla="*/ 1614075 w 1707782"/>
                <a:gd name="csY1" fmla="*/ 0 h 2225715"/>
                <a:gd name="csX2" fmla="*/ 1607779 w 1707782"/>
                <a:gd name="csY2" fmla="*/ 144315 h 2225715"/>
                <a:gd name="csX3" fmla="*/ 1618016 w 1707782"/>
                <a:gd name="csY3" fmla="*/ 664489 h 2225715"/>
                <a:gd name="csX4" fmla="*/ 422162 w 1707782"/>
                <a:gd name="csY4" fmla="*/ 2225715 h 2225715"/>
                <a:gd name="csX5" fmla="*/ 0 w 1707782"/>
                <a:gd name="csY5" fmla="*/ 2197117 h 2225715"/>
                <a:gd name="csX6" fmla="*/ 120758 w 1707782"/>
                <a:gd name="csY6" fmla="*/ 1142011 h 2225715"/>
                <a:gd name="csX7" fmla="*/ 321057 w 1707782"/>
                <a:gd name="csY7" fmla="*/ 1166139 h 2225715"/>
                <a:gd name="csX8" fmla="*/ 319139 w 1707782"/>
                <a:gd name="csY8" fmla="*/ 0 h 2225715"/>
                <a:gd name="csX0" fmla="*/ 319139 w 1707782"/>
                <a:gd name="csY0" fmla="*/ 0 h 2225715"/>
                <a:gd name="csX1" fmla="*/ 1614075 w 1707782"/>
                <a:gd name="csY1" fmla="*/ 0 h 2225715"/>
                <a:gd name="csX2" fmla="*/ 1607779 w 1707782"/>
                <a:gd name="csY2" fmla="*/ 144315 h 2225715"/>
                <a:gd name="csX3" fmla="*/ 1618016 w 1707782"/>
                <a:gd name="csY3" fmla="*/ 664489 h 2225715"/>
                <a:gd name="csX4" fmla="*/ 422162 w 1707782"/>
                <a:gd name="csY4" fmla="*/ 2225715 h 2225715"/>
                <a:gd name="csX5" fmla="*/ 0 w 1707782"/>
                <a:gd name="csY5" fmla="*/ 2197117 h 2225715"/>
                <a:gd name="csX6" fmla="*/ 120758 w 1707782"/>
                <a:gd name="csY6" fmla="*/ 1142011 h 2225715"/>
                <a:gd name="csX7" fmla="*/ 321057 w 1707782"/>
                <a:gd name="csY7" fmla="*/ 1166139 h 2225715"/>
                <a:gd name="csX8" fmla="*/ 319139 w 1707782"/>
                <a:gd name="csY8" fmla="*/ 0 h 2225715"/>
                <a:gd name="csX0" fmla="*/ 319139 w 1703400"/>
                <a:gd name="csY0" fmla="*/ 0 h 2225715"/>
                <a:gd name="csX1" fmla="*/ 1614075 w 1703400"/>
                <a:gd name="csY1" fmla="*/ 0 h 2225715"/>
                <a:gd name="csX2" fmla="*/ 1607779 w 1703400"/>
                <a:gd name="csY2" fmla="*/ 144315 h 2225715"/>
                <a:gd name="csX3" fmla="*/ 1618016 w 1703400"/>
                <a:gd name="csY3" fmla="*/ 664489 h 2225715"/>
                <a:gd name="csX4" fmla="*/ 422162 w 1703400"/>
                <a:gd name="csY4" fmla="*/ 2225715 h 2225715"/>
                <a:gd name="csX5" fmla="*/ 0 w 1703400"/>
                <a:gd name="csY5" fmla="*/ 2197117 h 2225715"/>
                <a:gd name="csX6" fmla="*/ 120758 w 1703400"/>
                <a:gd name="csY6" fmla="*/ 1142011 h 2225715"/>
                <a:gd name="csX7" fmla="*/ 321057 w 1703400"/>
                <a:gd name="csY7" fmla="*/ 1166139 h 2225715"/>
                <a:gd name="csX8" fmla="*/ 319139 w 1703400"/>
                <a:gd name="csY8" fmla="*/ 0 h 2225715"/>
                <a:gd name="csX0" fmla="*/ 319139 w 1618016"/>
                <a:gd name="csY0" fmla="*/ 0 h 2225715"/>
                <a:gd name="csX1" fmla="*/ 1614075 w 1618016"/>
                <a:gd name="csY1" fmla="*/ 0 h 2225715"/>
                <a:gd name="csX2" fmla="*/ 1607779 w 1618016"/>
                <a:gd name="csY2" fmla="*/ 144315 h 2225715"/>
                <a:gd name="csX3" fmla="*/ 1618016 w 1618016"/>
                <a:gd name="csY3" fmla="*/ 664489 h 2225715"/>
                <a:gd name="csX4" fmla="*/ 422162 w 1618016"/>
                <a:gd name="csY4" fmla="*/ 2225715 h 2225715"/>
                <a:gd name="csX5" fmla="*/ 0 w 1618016"/>
                <a:gd name="csY5" fmla="*/ 2197117 h 2225715"/>
                <a:gd name="csX6" fmla="*/ 120758 w 1618016"/>
                <a:gd name="csY6" fmla="*/ 1142011 h 2225715"/>
                <a:gd name="csX7" fmla="*/ 321057 w 1618016"/>
                <a:gd name="csY7" fmla="*/ 1166139 h 2225715"/>
                <a:gd name="csX8" fmla="*/ 319139 w 1618016"/>
                <a:gd name="csY8" fmla="*/ 0 h 2225715"/>
                <a:gd name="csX0" fmla="*/ 319139 w 3308098"/>
                <a:gd name="csY0" fmla="*/ 1556399 h 3782114"/>
                <a:gd name="csX1" fmla="*/ 1614075 w 3308098"/>
                <a:gd name="csY1" fmla="*/ 1556399 h 3782114"/>
                <a:gd name="csX2" fmla="*/ 3308098 w 3308098"/>
                <a:gd name="csY2" fmla="*/ 0 h 3782114"/>
                <a:gd name="csX3" fmla="*/ 1618016 w 3308098"/>
                <a:gd name="csY3" fmla="*/ 2220888 h 3782114"/>
                <a:gd name="csX4" fmla="*/ 422162 w 3308098"/>
                <a:gd name="csY4" fmla="*/ 3782114 h 3782114"/>
                <a:gd name="csX5" fmla="*/ 0 w 3308098"/>
                <a:gd name="csY5" fmla="*/ 3753516 h 3782114"/>
                <a:gd name="csX6" fmla="*/ 120758 w 3308098"/>
                <a:gd name="csY6" fmla="*/ 2698410 h 3782114"/>
                <a:gd name="csX7" fmla="*/ 321057 w 3308098"/>
                <a:gd name="csY7" fmla="*/ 2722538 h 3782114"/>
                <a:gd name="csX8" fmla="*/ 319139 w 3308098"/>
                <a:gd name="csY8" fmla="*/ 1556399 h 3782114"/>
                <a:gd name="csX0" fmla="*/ 319139 w 3832734"/>
                <a:gd name="csY0" fmla="*/ 2243372 h 4469087"/>
                <a:gd name="csX1" fmla="*/ 1614075 w 3832734"/>
                <a:gd name="csY1" fmla="*/ 2243372 h 4469087"/>
                <a:gd name="csX2" fmla="*/ 3832734 w 3832734"/>
                <a:gd name="csY2" fmla="*/ 0 h 4469087"/>
                <a:gd name="csX3" fmla="*/ 1618016 w 3832734"/>
                <a:gd name="csY3" fmla="*/ 2907861 h 4469087"/>
                <a:gd name="csX4" fmla="*/ 422162 w 3832734"/>
                <a:gd name="csY4" fmla="*/ 4469087 h 4469087"/>
                <a:gd name="csX5" fmla="*/ 0 w 3832734"/>
                <a:gd name="csY5" fmla="*/ 4440489 h 4469087"/>
                <a:gd name="csX6" fmla="*/ 120758 w 3832734"/>
                <a:gd name="csY6" fmla="*/ 3385383 h 4469087"/>
                <a:gd name="csX7" fmla="*/ 321057 w 3832734"/>
                <a:gd name="csY7" fmla="*/ 3409511 h 4469087"/>
                <a:gd name="csX8" fmla="*/ 319139 w 3832734"/>
                <a:gd name="csY8" fmla="*/ 2243372 h 4469087"/>
                <a:gd name="csX0" fmla="*/ 319139 w 3832734"/>
                <a:gd name="csY0" fmla="*/ 2243372 h 4469087"/>
                <a:gd name="csX1" fmla="*/ 1614075 w 3832734"/>
                <a:gd name="csY1" fmla="*/ 2243372 h 4469087"/>
                <a:gd name="csX2" fmla="*/ 3390278 w 3832734"/>
                <a:gd name="csY2" fmla="*/ 438122 h 4469087"/>
                <a:gd name="csX3" fmla="*/ 3832734 w 3832734"/>
                <a:gd name="csY3" fmla="*/ 0 h 4469087"/>
                <a:gd name="csX4" fmla="*/ 1618016 w 3832734"/>
                <a:gd name="csY4" fmla="*/ 2907861 h 4469087"/>
                <a:gd name="csX5" fmla="*/ 422162 w 3832734"/>
                <a:gd name="csY5" fmla="*/ 4469087 h 4469087"/>
                <a:gd name="csX6" fmla="*/ 0 w 3832734"/>
                <a:gd name="csY6" fmla="*/ 4440489 h 4469087"/>
                <a:gd name="csX7" fmla="*/ 120758 w 3832734"/>
                <a:gd name="csY7" fmla="*/ 3385383 h 4469087"/>
                <a:gd name="csX8" fmla="*/ 321057 w 3832734"/>
                <a:gd name="csY8" fmla="*/ 3409511 h 4469087"/>
                <a:gd name="csX9" fmla="*/ 319139 w 3832734"/>
                <a:gd name="csY9" fmla="*/ 2243372 h 4469087"/>
                <a:gd name="csX0" fmla="*/ 319139 w 3904096"/>
                <a:gd name="csY0" fmla="*/ 2416932 h 4642647"/>
                <a:gd name="csX1" fmla="*/ 1614075 w 3904096"/>
                <a:gd name="csY1" fmla="*/ 2416932 h 4642647"/>
                <a:gd name="csX2" fmla="*/ 3308218 w 3904096"/>
                <a:gd name="csY2" fmla="*/ 354259 h 4642647"/>
                <a:gd name="csX3" fmla="*/ 3832734 w 3904096"/>
                <a:gd name="csY3" fmla="*/ 173560 h 4642647"/>
                <a:gd name="csX4" fmla="*/ 1618016 w 3904096"/>
                <a:gd name="csY4" fmla="*/ 3081421 h 4642647"/>
                <a:gd name="csX5" fmla="*/ 422162 w 3904096"/>
                <a:gd name="csY5" fmla="*/ 4642647 h 4642647"/>
                <a:gd name="csX6" fmla="*/ 0 w 3904096"/>
                <a:gd name="csY6" fmla="*/ 4614049 h 4642647"/>
                <a:gd name="csX7" fmla="*/ 120758 w 3904096"/>
                <a:gd name="csY7" fmla="*/ 3558943 h 4642647"/>
                <a:gd name="csX8" fmla="*/ 321057 w 3904096"/>
                <a:gd name="csY8" fmla="*/ 3583071 h 4642647"/>
                <a:gd name="csX9" fmla="*/ 319139 w 3904096"/>
                <a:gd name="csY9" fmla="*/ 2416932 h 4642647"/>
                <a:gd name="csX0" fmla="*/ 319139 w 3832734"/>
                <a:gd name="csY0" fmla="*/ 2243372 h 4469087"/>
                <a:gd name="csX1" fmla="*/ 1614075 w 3832734"/>
                <a:gd name="csY1" fmla="*/ 2243372 h 4469087"/>
                <a:gd name="csX2" fmla="*/ 3308218 w 3832734"/>
                <a:gd name="csY2" fmla="*/ 180699 h 4469087"/>
                <a:gd name="csX3" fmla="*/ 3832734 w 3832734"/>
                <a:gd name="csY3" fmla="*/ 0 h 4469087"/>
                <a:gd name="csX4" fmla="*/ 1618016 w 3832734"/>
                <a:gd name="csY4" fmla="*/ 2907861 h 4469087"/>
                <a:gd name="csX5" fmla="*/ 422162 w 3832734"/>
                <a:gd name="csY5" fmla="*/ 4469087 h 4469087"/>
                <a:gd name="csX6" fmla="*/ 0 w 3832734"/>
                <a:gd name="csY6" fmla="*/ 4440489 h 4469087"/>
                <a:gd name="csX7" fmla="*/ 120758 w 3832734"/>
                <a:gd name="csY7" fmla="*/ 3385383 h 4469087"/>
                <a:gd name="csX8" fmla="*/ 321057 w 3832734"/>
                <a:gd name="csY8" fmla="*/ 3409511 h 4469087"/>
                <a:gd name="csX9" fmla="*/ 319139 w 3832734"/>
                <a:gd name="csY9" fmla="*/ 2243372 h 4469087"/>
                <a:gd name="csX0" fmla="*/ 319139 w 3895357"/>
                <a:gd name="csY0" fmla="*/ 2709650 h 4935365"/>
                <a:gd name="csX1" fmla="*/ 1614075 w 3895357"/>
                <a:gd name="csY1" fmla="*/ 2709650 h 4935365"/>
                <a:gd name="csX2" fmla="*/ 3230027 w 3895357"/>
                <a:gd name="csY2" fmla="*/ 0 h 4935365"/>
                <a:gd name="csX3" fmla="*/ 3832734 w 3895357"/>
                <a:gd name="csY3" fmla="*/ 466278 h 4935365"/>
                <a:gd name="csX4" fmla="*/ 1618016 w 3895357"/>
                <a:gd name="csY4" fmla="*/ 3374139 h 4935365"/>
                <a:gd name="csX5" fmla="*/ 422162 w 3895357"/>
                <a:gd name="csY5" fmla="*/ 4935365 h 4935365"/>
                <a:gd name="csX6" fmla="*/ 0 w 3895357"/>
                <a:gd name="csY6" fmla="*/ 4906767 h 4935365"/>
                <a:gd name="csX7" fmla="*/ 120758 w 3895357"/>
                <a:gd name="csY7" fmla="*/ 3851661 h 4935365"/>
                <a:gd name="csX8" fmla="*/ 321057 w 3895357"/>
                <a:gd name="csY8" fmla="*/ 3875789 h 4935365"/>
                <a:gd name="csX9" fmla="*/ 319139 w 3895357"/>
                <a:gd name="csY9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3230027 w 3832734"/>
                <a:gd name="csY2" fmla="*/ 0 h 4935365"/>
                <a:gd name="csX3" fmla="*/ 3832734 w 3832734"/>
                <a:gd name="csY3" fmla="*/ 466278 h 4935365"/>
                <a:gd name="csX4" fmla="*/ 1618016 w 3832734"/>
                <a:gd name="csY4" fmla="*/ 3374139 h 4935365"/>
                <a:gd name="csX5" fmla="*/ 422162 w 3832734"/>
                <a:gd name="csY5" fmla="*/ 4935365 h 4935365"/>
                <a:gd name="csX6" fmla="*/ 0 w 3832734"/>
                <a:gd name="csY6" fmla="*/ 4906767 h 4935365"/>
                <a:gd name="csX7" fmla="*/ 120758 w 3832734"/>
                <a:gd name="csY7" fmla="*/ 3851661 h 4935365"/>
                <a:gd name="csX8" fmla="*/ 321057 w 3832734"/>
                <a:gd name="csY8" fmla="*/ 3875789 h 4935365"/>
                <a:gd name="csX9" fmla="*/ 319139 w 3832734"/>
                <a:gd name="csY9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3230027 w 3832734"/>
                <a:gd name="csY2" fmla="*/ 0 h 4935365"/>
                <a:gd name="csX3" fmla="*/ 3832734 w 3832734"/>
                <a:gd name="csY3" fmla="*/ 466278 h 4935365"/>
                <a:gd name="csX4" fmla="*/ 1618016 w 3832734"/>
                <a:gd name="csY4" fmla="*/ 3374139 h 4935365"/>
                <a:gd name="csX5" fmla="*/ 422162 w 3832734"/>
                <a:gd name="csY5" fmla="*/ 4935365 h 4935365"/>
                <a:gd name="csX6" fmla="*/ 0 w 3832734"/>
                <a:gd name="csY6" fmla="*/ 4906767 h 4935365"/>
                <a:gd name="csX7" fmla="*/ 120758 w 3832734"/>
                <a:gd name="csY7" fmla="*/ 3851661 h 4935365"/>
                <a:gd name="csX8" fmla="*/ 321057 w 3832734"/>
                <a:gd name="csY8" fmla="*/ 3875789 h 4935365"/>
                <a:gd name="csX9" fmla="*/ 319139 w 3832734"/>
                <a:gd name="csY9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2609032 w 3832734"/>
                <a:gd name="csY2" fmla="*/ 1032859 h 4935365"/>
                <a:gd name="csX3" fmla="*/ 3230027 w 3832734"/>
                <a:gd name="csY3" fmla="*/ 0 h 4935365"/>
                <a:gd name="csX4" fmla="*/ 3832734 w 3832734"/>
                <a:gd name="csY4" fmla="*/ 466278 h 4935365"/>
                <a:gd name="csX5" fmla="*/ 1618016 w 3832734"/>
                <a:gd name="csY5" fmla="*/ 3374139 h 4935365"/>
                <a:gd name="csX6" fmla="*/ 422162 w 3832734"/>
                <a:gd name="csY6" fmla="*/ 4935365 h 4935365"/>
                <a:gd name="csX7" fmla="*/ 0 w 3832734"/>
                <a:gd name="csY7" fmla="*/ 4906767 h 4935365"/>
                <a:gd name="csX8" fmla="*/ 120758 w 3832734"/>
                <a:gd name="csY8" fmla="*/ 3851661 h 4935365"/>
                <a:gd name="csX9" fmla="*/ 321057 w 3832734"/>
                <a:gd name="csY9" fmla="*/ 3875789 h 4935365"/>
                <a:gd name="csX10" fmla="*/ 319139 w 3832734"/>
                <a:gd name="csY10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819793 w 3832734"/>
                <a:gd name="csY2" fmla="*/ 493044 h 4935365"/>
                <a:gd name="csX3" fmla="*/ 3230027 w 3832734"/>
                <a:gd name="csY3" fmla="*/ 0 h 4935365"/>
                <a:gd name="csX4" fmla="*/ 3832734 w 3832734"/>
                <a:gd name="csY4" fmla="*/ 466278 h 4935365"/>
                <a:gd name="csX5" fmla="*/ 1618016 w 3832734"/>
                <a:gd name="csY5" fmla="*/ 3374139 h 4935365"/>
                <a:gd name="csX6" fmla="*/ 422162 w 3832734"/>
                <a:gd name="csY6" fmla="*/ 4935365 h 4935365"/>
                <a:gd name="csX7" fmla="*/ 0 w 3832734"/>
                <a:gd name="csY7" fmla="*/ 4906767 h 4935365"/>
                <a:gd name="csX8" fmla="*/ 120758 w 3832734"/>
                <a:gd name="csY8" fmla="*/ 3851661 h 4935365"/>
                <a:gd name="csX9" fmla="*/ 321057 w 3832734"/>
                <a:gd name="csY9" fmla="*/ 3875789 h 4935365"/>
                <a:gd name="csX10" fmla="*/ 319139 w 3832734"/>
                <a:gd name="csY10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745199 w 3832734"/>
                <a:gd name="csY2" fmla="*/ 1293001 h 4935365"/>
                <a:gd name="csX3" fmla="*/ 1819793 w 3832734"/>
                <a:gd name="csY3" fmla="*/ 493044 h 4935365"/>
                <a:gd name="csX4" fmla="*/ 3230027 w 3832734"/>
                <a:gd name="csY4" fmla="*/ 0 h 4935365"/>
                <a:gd name="csX5" fmla="*/ 3832734 w 3832734"/>
                <a:gd name="csY5" fmla="*/ 466278 h 4935365"/>
                <a:gd name="csX6" fmla="*/ 1618016 w 3832734"/>
                <a:gd name="csY6" fmla="*/ 3374139 h 4935365"/>
                <a:gd name="csX7" fmla="*/ 422162 w 3832734"/>
                <a:gd name="csY7" fmla="*/ 4935365 h 4935365"/>
                <a:gd name="csX8" fmla="*/ 0 w 3832734"/>
                <a:gd name="csY8" fmla="*/ 4906767 h 4935365"/>
                <a:gd name="csX9" fmla="*/ 120758 w 3832734"/>
                <a:gd name="csY9" fmla="*/ 3851661 h 4935365"/>
                <a:gd name="csX10" fmla="*/ 321057 w 3832734"/>
                <a:gd name="csY10" fmla="*/ 3875789 h 4935365"/>
                <a:gd name="csX11" fmla="*/ 319139 w 3832734"/>
                <a:gd name="csY11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0489 w 3832734"/>
                <a:gd name="csY2" fmla="*/ 1175143 h 4935365"/>
                <a:gd name="csX3" fmla="*/ 1819793 w 3832734"/>
                <a:gd name="csY3" fmla="*/ 493044 h 4935365"/>
                <a:gd name="csX4" fmla="*/ 3230027 w 3832734"/>
                <a:gd name="csY4" fmla="*/ 0 h 4935365"/>
                <a:gd name="csX5" fmla="*/ 3832734 w 3832734"/>
                <a:gd name="csY5" fmla="*/ 466278 h 4935365"/>
                <a:gd name="csX6" fmla="*/ 1618016 w 3832734"/>
                <a:gd name="csY6" fmla="*/ 3374139 h 4935365"/>
                <a:gd name="csX7" fmla="*/ 422162 w 3832734"/>
                <a:gd name="csY7" fmla="*/ 4935365 h 4935365"/>
                <a:gd name="csX8" fmla="*/ 0 w 3832734"/>
                <a:gd name="csY8" fmla="*/ 4906767 h 4935365"/>
                <a:gd name="csX9" fmla="*/ 120758 w 3832734"/>
                <a:gd name="csY9" fmla="*/ 3851661 h 4935365"/>
                <a:gd name="csX10" fmla="*/ 321057 w 3832734"/>
                <a:gd name="csY10" fmla="*/ 3875789 h 4935365"/>
                <a:gd name="csX11" fmla="*/ 319139 w 3832734"/>
                <a:gd name="csY11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0489 w 3832734"/>
                <a:gd name="csY2" fmla="*/ 1175143 h 4935365"/>
                <a:gd name="csX3" fmla="*/ 1701858 w 3832734"/>
                <a:gd name="csY3" fmla="*/ 855410 h 4935365"/>
                <a:gd name="csX4" fmla="*/ 1819793 w 3832734"/>
                <a:gd name="csY4" fmla="*/ 493044 h 4935365"/>
                <a:gd name="csX5" fmla="*/ 3230027 w 3832734"/>
                <a:gd name="csY5" fmla="*/ 0 h 4935365"/>
                <a:gd name="csX6" fmla="*/ 3832734 w 3832734"/>
                <a:gd name="csY6" fmla="*/ 466278 h 4935365"/>
                <a:gd name="csX7" fmla="*/ 1618016 w 3832734"/>
                <a:gd name="csY7" fmla="*/ 3374139 h 4935365"/>
                <a:gd name="csX8" fmla="*/ 422162 w 3832734"/>
                <a:gd name="csY8" fmla="*/ 4935365 h 4935365"/>
                <a:gd name="csX9" fmla="*/ 0 w 3832734"/>
                <a:gd name="csY9" fmla="*/ 4906767 h 4935365"/>
                <a:gd name="csX10" fmla="*/ 120758 w 3832734"/>
                <a:gd name="csY10" fmla="*/ 3851661 h 4935365"/>
                <a:gd name="csX11" fmla="*/ 321057 w 3832734"/>
                <a:gd name="csY11" fmla="*/ 3875789 h 4935365"/>
                <a:gd name="csX12" fmla="*/ 319139 w 3832734"/>
                <a:gd name="csY12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1701858 w 3832734"/>
                <a:gd name="csY3" fmla="*/ 855410 h 4935365"/>
                <a:gd name="csX4" fmla="*/ 1819793 w 3832734"/>
                <a:gd name="csY4" fmla="*/ 493044 h 4935365"/>
                <a:gd name="csX5" fmla="*/ 3230027 w 3832734"/>
                <a:gd name="csY5" fmla="*/ 0 h 4935365"/>
                <a:gd name="csX6" fmla="*/ 3832734 w 3832734"/>
                <a:gd name="csY6" fmla="*/ 466278 h 4935365"/>
                <a:gd name="csX7" fmla="*/ 1618016 w 3832734"/>
                <a:gd name="csY7" fmla="*/ 3374139 h 4935365"/>
                <a:gd name="csX8" fmla="*/ 422162 w 3832734"/>
                <a:gd name="csY8" fmla="*/ 4935365 h 4935365"/>
                <a:gd name="csX9" fmla="*/ 0 w 3832734"/>
                <a:gd name="csY9" fmla="*/ 4906767 h 4935365"/>
                <a:gd name="csX10" fmla="*/ 120758 w 3832734"/>
                <a:gd name="csY10" fmla="*/ 3851661 h 4935365"/>
                <a:gd name="csX11" fmla="*/ 321057 w 3832734"/>
                <a:gd name="csY11" fmla="*/ 3875789 h 4935365"/>
                <a:gd name="csX12" fmla="*/ 319139 w 3832734"/>
                <a:gd name="csY12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2052028 w 3832734"/>
                <a:gd name="csY3" fmla="*/ 1389497 h 4935365"/>
                <a:gd name="csX4" fmla="*/ 1819793 w 3832734"/>
                <a:gd name="csY4" fmla="*/ 493044 h 4935365"/>
                <a:gd name="csX5" fmla="*/ 3230027 w 3832734"/>
                <a:gd name="csY5" fmla="*/ 0 h 4935365"/>
                <a:gd name="csX6" fmla="*/ 3832734 w 3832734"/>
                <a:gd name="csY6" fmla="*/ 466278 h 4935365"/>
                <a:gd name="csX7" fmla="*/ 1618016 w 3832734"/>
                <a:gd name="csY7" fmla="*/ 3374139 h 4935365"/>
                <a:gd name="csX8" fmla="*/ 422162 w 3832734"/>
                <a:gd name="csY8" fmla="*/ 4935365 h 4935365"/>
                <a:gd name="csX9" fmla="*/ 0 w 3832734"/>
                <a:gd name="csY9" fmla="*/ 4906767 h 4935365"/>
                <a:gd name="csX10" fmla="*/ 120758 w 3832734"/>
                <a:gd name="csY10" fmla="*/ 3851661 h 4935365"/>
                <a:gd name="csX11" fmla="*/ 321057 w 3832734"/>
                <a:gd name="csY11" fmla="*/ 3875789 h 4935365"/>
                <a:gd name="csX12" fmla="*/ 319139 w 3832734"/>
                <a:gd name="csY12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2052028 w 3832734"/>
                <a:gd name="csY3" fmla="*/ 1389497 h 4935365"/>
                <a:gd name="csX4" fmla="*/ 1903226 w 3832734"/>
                <a:gd name="csY4" fmla="*/ 811441 h 4935365"/>
                <a:gd name="csX5" fmla="*/ 1819793 w 3832734"/>
                <a:gd name="csY5" fmla="*/ 493044 h 4935365"/>
                <a:gd name="csX6" fmla="*/ 3230027 w 3832734"/>
                <a:gd name="csY6" fmla="*/ 0 h 4935365"/>
                <a:gd name="csX7" fmla="*/ 3832734 w 3832734"/>
                <a:gd name="csY7" fmla="*/ 466278 h 4935365"/>
                <a:gd name="csX8" fmla="*/ 1618016 w 3832734"/>
                <a:gd name="csY8" fmla="*/ 3374139 h 4935365"/>
                <a:gd name="csX9" fmla="*/ 422162 w 3832734"/>
                <a:gd name="csY9" fmla="*/ 4935365 h 4935365"/>
                <a:gd name="csX10" fmla="*/ 0 w 3832734"/>
                <a:gd name="csY10" fmla="*/ 4906767 h 4935365"/>
                <a:gd name="csX11" fmla="*/ 120758 w 3832734"/>
                <a:gd name="csY11" fmla="*/ 3851661 h 4935365"/>
                <a:gd name="csX12" fmla="*/ 321057 w 3832734"/>
                <a:gd name="csY12" fmla="*/ 3875789 h 4935365"/>
                <a:gd name="csX13" fmla="*/ 319139 w 3832734"/>
                <a:gd name="csY13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2052028 w 3832734"/>
                <a:gd name="csY3" fmla="*/ 1389497 h 4935365"/>
                <a:gd name="csX4" fmla="*/ 2193242 w 3832734"/>
                <a:gd name="csY4" fmla="*/ 541541 h 4935365"/>
                <a:gd name="csX5" fmla="*/ 1819793 w 3832734"/>
                <a:gd name="csY5" fmla="*/ 493044 h 4935365"/>
                <a:gd name="csX6" fmla="*/ 3230027 w 3832734"/>
                <a:gd name="csY6" fmla="*/ 0 h 4935365"/>
                <a:gd name="csX7" fmla="*/ 3832734 w 3832734"/>
                <a:gd name="csY7" fmla="*/ 466278 h 4935365"/>
                <a:gd name="csX8" fmla="*/ 1618016 w 3832734"/>
                <a:gd name="csY8" fmla="*/ 3374139 h 4935365"/>
                <a:gd name="csX9" fmla="*/ 422162 w 3832734"/>
                <a:gd name="csY9" fmla="*/ 4935365 h 4935365"/>
                <a:gd name="csX10" fmla="*/ 0 w 3832734"/>
                <a:gd name="csY10" fmla="*/ 4906767 h 4935365"/>
                <a:gd name="csX11" fmla="*/ 120758 w 3832734"/>
                <a:gd name="csY11" fmla="*/ 3851661 h 4935365"/>
                <a:gd name="csX12" fmla="*/ 321057 w 3832734"/>
                <a:gd name="csY12" fmla="*/ 3875789 h 4935365"/>
                <a:gd name="csX13" fmla="*/ 319139 w 3832734"/>
                <a:gd name="csY13" fmla="*/ 2709650 h 4935365"/>
                <a:gd name="csX0" fmla="*/ 319139 w 3230027"/>
                <a:gd name="csY0" fmla="*/ 2709650 h 4935365"/>
                <a:gd name="csX1" fmla="*/ 1614075 w 3230027"/>
                <a:gd name="csY1" fmla="*/ 2709650 h 4935365"/>
                <a:gd name="csX2" fmla="*/ 1611857 w 3230027"/>
                <a:gd name="csY2" fmla="*/ 1400906 h 4935365"/>
                <a:gd name="csX3" fmla="*/ 2052028 w 3230027"/>
                <a:gd name="csY3" fmla="*/ 1389497 h 4935365"/>
                <a:gd name="csX4" fmla="*/ 2193242 w 3230027"/>
                <a:gd name="csY4" fmla="*/ 541541 h 4935365"/>
                <a:gd name="csX5" fmla="*/ 1819793 w 3230027"/>
                <a:gd name="csY5" fmla="*/ 493044 h 4935365"/>
                <a:gd name="csX6" fmla="*/ 3230027 w 3230027"/>
                <a:gd name="csY6" fmla="*/ 0 h 4935365"/>
                <a:gd name="csX7" fmla="*/ 1618016 w 3230027"/>
                <a:gd name="csY7" fmla="*/ 3374139 h 4935365"/>
                <a:gd name="csX8" fmla="*/ 422162 w 3230027"/>
                <a:gd name="csY8" fmla="*/ 4935365 h 4935365"/>
                <a:gd name="csX9" fmla="*/ 0 w 3230027"/>
                <a:gd name="csY9" fmla="*/ 4906767 h 4935365"/>
                <a:gd name="csX10" fmla="*/ 120758 w 3230027"/>
                <a:gd name="csY10" fmla="*/ 3851661 h 4935365"/>
                <a:gd name="csX11" fmla="*/ 321057 w 3230027"/>
                <a:gd name="csY11" fmla="*/ 3875789 h 4935365"/>
                <a:gd name="csX12" fmla="*/ 319139 w 3230027"/>
                <a:gd name="csY12" fmla="*/ 2709650 h 49353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230027" h="4935365">
                  <a:moveTo>
                    <a:pt x="319139" y="2709650"/>
                  </a:moveTo>
                  <a:lnTo>
                    <a:pt x="1614075" y="2709650"/>
                  </a:lnTo>
                  <a:cubicBezTo>
                    <a:pt x="1612880" y="2198148"/>
                    <a:pt x="1613052" y="1912408"/>
                    <a:pt x="1611857" y="1400906"/>
                  </a:cubicBezTo>
                  <a:lnTo>
                    <a:pt x="2052028" y="1389497"/>
                  </a:lnTo>
                  <a:lnTo>
                    <a:pt x="2193242" y="541541"/>
                  </a:lnTo>
                  <a:lnTo>
                    <a:pt x="1819793" y="493044"/>
                  </a:lnTo>
                  <a:lnTo>
                    <a:pt x="3230027" y="0"/>
                  </a:lnTo>
                  <a:lnTo>
                    <a:pt x="1618016" y="3374139"/>
                  </a:lnTo>
                  <a:lnTo>
                    <a:pt x="422162" y="4935365"/>
                  </a:lnTo>
                  <a:lnTo>
                    <a:pt x="0" y="4906767"/>
                  </a:lnTo>
                  <a:lnTo>
                    <a:pt x="120758" y="3851661"/>
                  </a:lnTo>
                  <a:lnTo>
                    <a:pt x="321057" y="3875789"/>
                  </a:lnTo>
                  <a:cubicBezTo>
                    <a:pt x="320418" y="3487076"/>
                    <a:pt x="319778" y="3098363"/>
                    <a:pt x="319139" y="2709650"/>
                  </a:cubicBez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C82E1070-7DC4-CF0C-ED81-DAE4E1ABC51B}"/>
                </a:ext>
              </a:extLst>
            </p:cNvPr>
            <p:cNvSpPr/>
            <p:nvPr/>
          </p:nvSpPr>
          <p:spPr>
            <a:xfrm rot="3157879">
              <a:off x="4747448" y="4057522"/>
              <a:ext cx="1804790" cy="1214599"/>
            </a:xfrm>
            <a:custGeom>
              <a:avLst/>
              <a:gdLst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0 w 1294936"/>
                <a:gd name="csY4" fmla="*/ 0 h 1535977"/>
                <a:gd name="csX0" fmla="*/ 0 w 1719547"/>
                <a:gd name="csY0" fmla="*/ 0 h 1535977"/>
                <a:gd name="csX1" fmla="*/ 1719547 w 1719547"/>
                <a:gd name="csY1" fmla="*/ 189441 h 1535977"/>
                <a:gd name="csX2" fmla="*/ 1294936 w 1719547"/>
                <a:gd name="csY2" fmla="*/ 1535977 h 1535977"/>
                <a:gd name="csX3" fmla="*/ 0 w 1719547"/>
                <a:gd name="csY3" fmla="*/ 1535977 h 1535977"/>
                <a:gd name="csX4" fmla="*/ 0 w 1719547"/>
                <a:gd name="csY4" fmla="*/ 0 h 1535977"/>
                <a:gd name="csX0" fmla="*/ 0 w 1719547"/>
                <a:gd name="csY0" fmla="*/ 0 h 1535977"/>
                <a:gd name="csX1" fmla="*/ 1719547 w 1719547"/>
                <a:gd name="csY1" fmla="*/ 189441 h 1535977"/>
                <a:gd name="csX2" fmla="*/ 1602746 w 1719547"/>
                <a:gd name="csY2" fmla="*/ 1081917 h 1535977"/>
                <a:gd name="csX3" fmla="*/ 0 w 1719547"/>
                <a:gd name="csY3" fmla="*/ 1535977 h 1535977"/>
                <a:gd name="csX4" fmla="*/ 0 w 1719547"/>
                <a:gd name="csY4" fmla="*/ 0 h 1535977"/>
                <a:gd name="csX0" fmla="*/ 85243 w 1804790"/>
                <a:gd name="csY0" fmla="*/ 0 h 1081917"/>
                <a:gd name="csX1" fmla="*/ 1804790 w 1804790"/>
                <a:gd name="csY1" fmla="*/ 189441 h 1081917"/>
                <a:gd name="csX2" fmla="*/ 1687989 w 1804790"/>
                <a:gd name="csY2" fmla="*/ 1081917 h 1081917"/>
                <a:gd name="csX3" fmla="*/ 0 w 1804790"/>
                <a:gd name="csY3" fmla="*/ 823690 h 1081917"/>
                <a:gd name="csX4" fmla="*/ 85243 w 1804790"/>
                <a:gd name="csY4" fmla="*/ 0 h 1081917"/>
                <a:gd name="csX0" fmla="*/ 85243 w 1804790"/>
                <a:gd name="csY0" fmla="*/ 0 h 1214599"/>
                <a:gd name="csX1" fmla="*/ 1804790 w 1804790"/>
                <a:gd name="csY1" fmla="*/ 189441 h 1214599"/>
                <a:gd name="csX2" fmla="*/ 1610631 w 1804790"/>
                <a:gd name="csY2" fmla="*/ 1214599 h 1214599"/>
                <a:gd name="csX3" fmla="*/ 0 w 1804790"/>
                <a:gd name="csY3" fmla="*/ 823690 h 1214599"/>
                <a:gd name="csX4" fmla="*/ 85243 w 1804790"/>
                <a:gd name="csY4" fmla="*/ 0 h 1214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04790" h="1214599">
                  <a:moveTo>
                    <a:pt x="85243" y="0"/>
                  </a:moveTo>
                  <a:lnTo>
                    <a:pt x="1804790" y="189441"/>
                  </a:lnTo>
                  <a:lnTo>
                    <a:pt x="1610631" y="1214599"/>
                  </a:lnTo>
                  <a:lnTo>
                    <a:pt x="0" y="823690"/>
                  </a:lnTo>
                  <a:lnTo>
                    <a:pt x="8524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F807EE92-126D-4D1F-2E94-1E087097061D}"/>
                </a:ext>
              </a:extLst>
            </p:cNvPr>
            <p:cNvSpPr/>
            <p:nvPr/>
          </p:nvSpPr>
          <p:spPr>
            <a:xfrm rot="1117348">
              <a:off x="-121028" y="2992120"/>
              <a:ext cx="561204" cy="2129418"/>
            </a:xfrm>
            <a:custGeom>
              <a:avLst/>
              <a:gdLst>
                <a:gd name="csX0" fmla="*/ 0 w 554622"/>
                <a:gd name="csY0" fmla="*/ 0 h 2128338"/>
                <a:gd name="csX1" fmla="*/ 554622 w 554622"/>
                <a:gd name="csY1" fmla="*/ 0 h 2128338"/>
                <a:gd name="csX2" fmla="*/ 554622 w 554622"/>
                <a:gd name="csY2" fmla="*/ 2128338 h 2128338"/>
                <a:gd name="csX3" fmla="*/ 0 w 554622"/>
                <a:gd name="csY3" fmla="*/ 2128338 h 2128338"/>
                <a:gd name="csX4" fmla="*/ 0 w 554622"/>
                <a:gd name="csY4" fmla="*/ 0 h 2128338"/>
                <a:gd name="csX0" fmla="*/ 0 w 554622"/>
                <a:gd name="csY0" fmla="*/ 0 h 2129418"/>
                <a:gd name="csX1" fmla="*/ 554622 w 554622"/>
                <a:gd name="csY1" fmla="*/ 0 h 2129418"/>
                <a:gd name="csX2" fmla="*/ 554622 w 554622"/>
                <a:gd name="csY2" fmla="*/ 2128338 h 2129418"/>
                <a:gd name="csX3" fmla="*/ 457708 w 554622"/>
                <a:gd name="csY3" fmla="*/ 2129418 h 2129418"/>
                <a:gd name="csX4" fmla="*/ 0 w 554622"/>
                <a:gd name="csY4" fmla="*/ 2128338 h 2129418"/>
                <a:gd name="csX5" fmla="*/ 0 w 554622"/>
                <a:gd name="csY5" fmla="*/ 0 h 2129418"/>
                <a:gd name="csX0" fmla="*/ 6582 w 561204"/>
                <a:gd name="csY0" fmla="*/ 0 h 2129418"/>
                <a:gd name="csX1" fmla="*/ 561204 w 561204"/>
                <a:gd name="csY1" fmla="*/ 0 h 2129418"/>
                <a:gd name="csX2" fmla="*/ 561204 w 561204"/>
                <a:gd name="csY2" fmla="*/ 2128338 h 2129418"/>
                <a:gd name="csX3" fmla="*/ 464290 w 561204"/>
                <a:gd name="csY3" fmla="*/ 2129418 h 2129418"/>
                <a:gd name="csX4" fmla="*/ 6582 w 561204"/>
                <a:gd name="csY4" fmla="*/ 2128338 h 2129418"/>
                <a:gd name="csX5" fmla="*/ 0 w 561204"/>
                <a:gd name="csY5" fmla="*/ 771482 h 2129418"/>
                <a:gd name="csX6" fmla="*/ 6582 w 561204"/>
                <a:gd name="csY6" fmla="*/ 0 h 2129418"/>
                <a:gd name="csX0" fmla="*/ 6582 w 561204"/>
                <a:gd name="csY0" fmla="*/ 0 h 2129418"/>
                <a:gd name="csX1" fmla="*/ 561204 w 561204"/>
                <a:gd name="csY1" fmla="*/ 0 h 2129418"/>
                <a:gd name="csX2" fmla="*/ 561204 w 561204"/>
                <a:gd name="csY2" fmla="*/ 2128338 h 2129418"/>
                <a:gd name="csX3" fmla="*/ 464290 w 561204"/>
                <a:gd name="csY3" fmla="*/ 2129418 h 2129418"/>
                <a:gd name="csX4" fmla="*/ 0 w 561204"/>
                <a:gd name="csY4" fmla="*/ 771482 h 2129418"/>
                <a:gd name="csX5" fmla="*/ 6582 w 561204"/>
                <a:gd name="csY5" fmla="*/ 0 h 2129418"/>
                <a:gd name="csX0" fmla="*/ 6582 w 561204"/>
                <a:gd name="csY0" fmla="*/ 0 h 2129418"/>
                <a:gd name="csX1" fmla="*/ 264565 w 561204"/>
                <a:gd name="csY1" fmla="*/ 5547 h 2129418"/>
                <a:gd name="csX2" fmla="*/ 561204 w 561204"/>
                <a:gd name="csY2" fmla="*/ 0 h 2129418"/>
                <a:gd name="csX3" fmla="*/ 561204 w 561204"/>
                <a:gd name="csY3" fmla="*/ 2128338 h 2129418"/>
                <a:gd name="csX4" fmla="*/ 464290 w 561204"/>
                <a:gd name="csY4" fmla="*/ 2129418 h 2129418"/>
                <a:gd name="csX5" fmla="*/ 0 w 561204"/>
                <a:gd name="csY5" fmla="*/ 771482 h 2129418"/>
                <a:gd name="csX6" fmla="*/ 6582 w 561204"/>
                <a:gd name="csY6" fmla="*/ 0 h 2129418"/>
                <a:gd name="csX0" fmla="*/ 6582 w 561204"/>
                <a:gd name="csY0" fmla="*/ 0 h 2129418"/>
                <a:gd name="csX1" fmla="*/ 264565 w 561204"/>
                <a:gd name="csY1" fmla="*/ 5547 h 2129418"/>
                <a:gd name="csX2" fmla="*/ 561204 w 561204"/>
                <a:gd name="csY2" fmla="*/ 0 h 2129418"/>
                <a:gd name="csX3" fmla="*/ 561204 w 561204"/>
                <a:gd name="csY3" fmla="*/ 2128338 h 2129418"/>
                <a:gd name="csX4" fmla="*/ 464290 w 561204"/>
                <a:gd name="csY4" fmla="*/ 2129418 h 2129418"/>
                <a:gd name="csX5" fmla="*/ 293991 w 561204"/>
                <a:gd name="csY5" fmla="*/ 1633985 h 2129418"/>
                <a:gd name="csX6" fmla="*/ 0 w 561204"/>
                <a:gd name="csY6" fmla="*/ 771482 h 2129418"/>
                <a:gd name="csX7" fmla="*/ 6582 w 561204"/>
                <a:gd name="csY7" fmla="*/ 0 h 21294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61204" h="2129418">
                  <a:moveTo>
                    <a:pt x="6582" y="0"/>
                  </a:moveTo>
                  <a:lnTo>
                    <a:pt x="264565" y="5547"/>
                  </a:lnTo>
                  <a:lnTo>
                    <a:pt x="561204" y="0"/>
                  </a:lnTo>
                  <a:lnTo>
                    <a:pt x="561204" y="2128338"/>
                  </a:lnTo>
                  <a:lnTo>
                    <a:pt x="464290" y="2129418"/>
                  </a:lnTo>
                  <a:lnTo>
                    <a:pt x="293991" y="1633985"/>
                  </a:lnTo>
                  <a:lnTo>
                    <a:pt x="0" y="771482"/>
                  </a:lnTo>
                  <a:lnTo>
                    <a:pt x="6582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E36D7555-D55D-6621-5428-8F8A949FA59E}"/>
                </a:ext>
              </a:extLst>
            </p:cNvPr>
            <p:cNvSpPr/>
            <p:nvPr/>
          </p:nvSpPr>
          <p:spPr>
            <a:xfrm>
              <a:off x="-8441" y="1092200"/>
              <a:ext cx="773615" cy="2609850"/>
            </a:xfrm>
            <a:custGeom>
              <a:avLst/>
              <a:gdLst>
                <a:gd name="csX0" fmla="*/ 0 w 773920"/>
                <a:gd name="csY0" fmla="*/ 0 h 2609850"/>
                <a:gd name="csX1" fmla="*/ 773920 w 773920"/>
                <a:gd name="csY1" fmla="*/ 0 h 2609850"/>
                <a:gd name="csX2" fmla="*/ 773920 w 773920"/>
                <a:gd name="csY2" fmla="*/ 2609850 h 2609850"/>
                <a:gd name="csX3" fmla="*/ 0 w 773920"/>
                <a:gd name="csY3" fmla="*/ 2609850 h 2609850"/>
                <a:gd name="csX4" fmla="*/ 0 w 773920"/>
                <a:gd name="csY4" fmla="*/ 0 h 2609850"/>
                <a:gd name="csX0" fmla="*/ 0 w 773920"/>
                <a:gd name="csY0" fmla="*/ 0 h 2609850"/>
                <a:gd name="csX1" fmla="*/ 773920 w 773920"/>
                <a:gd name="csY1" fmla="*/ 0 h 2609850"/>
                <a:gd name="csX2" fmla="*/ 773615 w 773920"/>
                <a:gd name="csY2" fmla="*/ 260350 h 2609850"/>
                <a:gd name="csX3" fmla="*/ 773920 w 773920"/>
                <a:gd name="csY3" fmla="*/ 2609850 h 2609850"/>
                <a:gd name="csX4" fmla="*/ 0 w 773920"/>
                <a:gd name="csY4" fmla="*/ 2609850 h 2609850"/>
                <a:gd name="csX5" fmla="*/ 0 w 773920"/>
                <a:gd name="csY5" fmla="*/ 0 h 2609850"/>
                <a:gd name="csX0" fmla="*/ 0 w 773920"/>
                <a:gd name="csY0" fmla="*/ 0 h 2609850"/>
                <a:gd name="csX1" fmla="*/ 773615 w 773920"/>
                <a:gd name="csY1" fmla="*/ 260350 h 2609850"/>
                <a:gd name="csX2" fmla="*/ 773920 w 773920"/>
                <a:gd name="csY2" fmla="*/ 2609850 h 2609850"/>
                <a:gd name="csX3" fmla="*/ 0 w 773920"/>
                <a:gd name="csY3" fmla="*/ 2609850 h 2609850"/>
                <a:gd name="csX4" fmla="*/ 0 w 773920"/>
                <a:gd name="csY4" fmla="*/ 0 h 2609850"/>
                <a:gd name="csX0" fmla="*/ 0 w 773615"/>
                <a:gd name="csY0" fmla="*/ 0 h 2610560"/>
                <a:gd name="csX1" fmla="*/ 773615 w 773615"/>
                <a:gd name="csY1" fmla="*/ 260350 h 2610560"/>
                <a:gd name="csX2" fmla="*/ 0 w 773615"/>
                <a:gd name="csY2" fmla="*/ 2609850 h 2610560"/>
                <a:gd name="csX3" fmla="*/ 0 w 773615"/>
                <a:gd name="csY3" fmla="*/ 0 h 2610560"/>
                <a:gd name="csX0" fmla="*/ 0 w 773615"/>
                <a:gd name="csY0" fmla="*/ 0 h 2609850"/>
                <a:gd name="csX1" fmla="*/ 773615 w 773615"/>
                <a:gd name="csY1" fmla="*/ 260350 h 2609850"/>
                <a:gd name="csX2" fmla="*/ 0 w 773615"/>
                <a:gd name="csY2" fmla="*/ 2609850 h 2609850"/>
                <a:gd name="csX3" fmla="*/ 0 w 773615"/>
                <a:gd name="csY3" fmla="*/ 0 h 2609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73615" h="2609850">
                  <a:moveTo>
                    <a:pt x="0" y="0"/>
                  </a:moveTo>
                  <a:lnTo>
                    <a:pt x="773615" y="260350"/>
                  </a:lnTo>
                  <a:lnTo>
                    <a:pt x="0" y="2609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36918840-9A6C-8F5F-FA30-0EB75D35408E}"/>
                </a:ext>
              </a:extLst>
            </p:cNvPr>
            <p:cNvSpPr/>
            <p:nvPr/>
          </p:nvSpPr>
          <p:spPr>
            <a:xfrm rot="988978">
              <a:off x="1737911" y="1076154"/>
              <a:ext cx="2258648" cy="1353425"/>
            </a:xfrm>
            <a:custGeom>
              <a:avLst/>
              <a:gdLst>
                <a:gd name="csX0" fmla="*/ 0 w 2255542"/>
                <a:gd name="csY0" fmla="*/ 0 h 1319343"/>
                <a:gd name="csX1" fmla="*/ 2255542 w 2255542"/>
                <a:gd name="csY1" fmla="*/ 0 h 1319343"/>
                <a:gd name="csX2" fmla="*/ 2255542 w 2255542"/>
                <a:gd name="csY2" fmla="*/ 1319343 h 1319343"/>
                <a:gd name="csX3" fmla="*/ 0 w 2255542"/>
                <a:gd name="csY3" fmla="*/ 1319343 h 1319343"/>
                <a:gd name="csX4" fmla="*/ 0 w 2255542"/>
                <a:gd name="csY4" fmla="*/ 0 h 1319343"/>
                <a:gd name="csX0" fmla="*/ 2416 w 2257958"/>
                <a:gd name="csY0" fmla="*/ 0 h 1319343"/>
                <a:gd name="csX1" fmla="*/ 2257958 w 2257958"/>
                <a:gd name="csY1" fmla="*/ 0 h 1319343"/>
                <a:gd name="csX2" fmla="*/ 2257958 w 2257958"/>
                <a:gd name="csY2" fmla="*/ 1319343 h 1319343"/>
                <a:gd name="csX3" fmla="*/ 2416 w 2257958"/>
                <a:gd name="csY3" fmla="*/ 1319343 h 1319343"/>
                <a:gd name="csX4" fmla="*/ 0 w 2257958"/>
                <a:gd name="csY4" fmla="*/ 590745 h 1319343"/>
                <a:gd name="csX5" fmla="*/ 2416 w 2257958"/>
                <a:gd name="csY5" fmla="*/ 0 h 1319343"/>
                <a:gd name="csX0" fmla="*/ 2416 w 2257958"/>
                <a:gd name="csY0" fmla="*/ 0 h 1319343"/>
                <a:gd name="csX1" fmla="*/ 2257958 w 2257958"/>
                <a:gd name="csY1" fmla="*/ 0 h 1319343"/>
                <a:gd name="csX2" fmla="*/ 2257958 w 2257958"/>
                <a:gd name="csY2" fmla="*/ 1319343 h 1319343"/>
                <a:gd name="csX3" fmla="*/ 2416 w 2257958"/>
                <a:gd name="csY3" fmla="*/ 1319343 h 1319343"/>
                <a:gd name="csX4" fmla="*/ 0 w 2257958"/>
                <a:gd name="csY4" fmla="*/ 590745 h 1319343"/>
                <a:gd name="csX5" fmla="*/ 2416 w 2257958"/>
                <a:gd name="csY5" fmla="*/ 0 h 1319343"/>
                <a:gd name="csX0" fmla="*/ 168641 w 2424183"/>
                <a:gd name="csY0" fmla="*/ 0 h 1319343"/>
                <a:gd name="csX1" fmla="*/ 2424183 w 2424183"/>
                <a:gd name="csY1" fmla="*/ 0 h 1319343"/>
                <a:gd name="csX2" fmla="*/ 2424183 w 2424183"/>
                <a:gd name="csY2" fmla="*/ 1319343 h 1319343"/>
                <a:gd name="csX3" fmla="*/ 168641 w 2424183"/>
                <a:gd name="csY3" fmla="*/ 1319343 h 1319343"/>
                <a:gd name="csX4" fmla="*/ 163706 w 2424183"/>
                <a:gd name="csY4" fmla="*/ 694133 h 1319343"/>
                <a:gd name="csX5" fmla="*/ 166225 w 2424183"/>
                <a:gd name="csY5" fmla="*/ 590745 h 1319343"/>
                <a:gd name="csX6" fmla="*/ 168641 w 2424183"/>
                <a:gd name="csY6" fmla="*/ 0 h 1319343"/>
                <a:gd name="csX0" fmla="*/ 144267 w 2399809"/>
                <a:gd name="csY0" fmla="*/ 0 h 1319343"/>
                <a:gd name="csX1" fmla="*/ 2399809 w 2399809"/>
                <a:gd name="csY1" fmla="*/ 0 h 1319343"/>
                <a:gd name="csX2" fmla="*/ 2399809 w 2399809"/>
                <a:gd name="csY2" fmla="*/ 1319343 h 1319343"/>
                <a:gd name="csX3" fmla="*/ 144267 w 2399809"/>
                <a:gd name="csY3" fmla="*/ 1319343 h 1319343"/>
                <a:gd name="csX4" fmla="*/ 247383 w 2399809"/>
                <a:gd name="csY4" fmla="*/ 589318 h 1319343"/>
                <a:gd name="csX5" fmla="*/ 141851 w 2399809"/>
                <a:gd name="csY5" fmla="*/ 590745 h 1319343"/>
                <a:gd name="csX6" fmla="*/ 144267 w 2399809"/>
                <a:gd name="csY6" fmla="*/ 0 h 1319343"/>
                <a:gd name="csX0" fmla="*/ 144267 w 2399809"/>
                <a:gd name="csY0" fmla="*/ 0 h 1319343"/>
                <a:gd name="csX1" fmla="*/ 2399809 w 2399809"/>
                <a:gd name="csY1" fmla="*/ 0 h 1319343"/>
                <a:gd name="csX2" fmla="*/ 2399809 w 2399809"/>
                <a:gd name="csY2" fmla="*/ 1319343 h 1319343"/>
                <a:gd name="csX3" fmla="*/ 144267 w 2399809"/>
                <a:gd name="csY3" fmla="*/ 1319343 h 1319343"/>
                <a:gd name="csX4" fmla="*/ 247383 w 2399809"/>
                <a:gd name="csY4" fmla="*/ 589318 h 1319343"/>
                <a:gd name="csX5" fmla="*/ 141851 w 2399809"/>
                <a:gd name="csY5" fmla="*/ 590745 h 1319343"/>
                <a:gd name="csX6" fmla="*/ 144267 w 2399809"/>
                <a:gd name="csY6" fmla="*/ 0 h 1319343"/>
                <a:gd name="csX0" fmla="*/ 79056 w 2334598"/>
                <a:gd name="csY0" fmla="*/ 0 h 1321178"/>
                <a:gd name="csX1" fmla="*/ 2334598 w 2334598"/>
                <a:gd name="csY1" fmla="*/ 0 h 1321178"/>
                <a:gd name="csX2" fmla="*/ 2334598 w 2334598"/>
                <a:gd name="csY2" fmla="*/ 1319343 h 1321178"/>
                <a:gd name="csX3" fmla="*/ 162375 w 2334598"/>
                <a:gd name="csY3" fmla="*/ 1321178 h 1321178"/>
                <a:gd name="csX4" fmla="*/ 182172 w 2334598"/>
                <a:gd name="csY4" fmla="*/ 589318 h 1321178"/>
                <a:gd name="csX5" fmla="*/ 76640 w 2334598"/>
                <a:gd name="csY5" fmla="*/ 590745 h 1321178"/>
                <a:gd name="csX6" fmla="*/ 79056 w 2334598"/>
                <a:gd name="csY6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257958 w 2257958"/>
                <a:gd name="csY2" fmla="*/ 1319343 h 1321178"/>
                <a:gd name="csX3" fmla="*/ 85735 w 2257958"/>
                <a:gd name="csY3" fmla="*/ 1321178 h 1321178"/>
                <a:gd name="csX4" fmla="*/ 105532 w 2257958"/>
                <a:gd name="csY4" fmla="*/ 589318 h 1321178"/>
                <a:gd name="csX5" fmla="*/ 0 w 2257958"/>
                <a:gd name="csY5" fmla="*/ 590745 h 1321178"/>
                <a:gd name="csX6" fmla="*/ 2416 w 2257958"/>
                <a:gd name="csY6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256731 w 2257958"/>
                <a:gd name="csY2" fmla="*/ 1257361 h 1321178"/>
                <a:gd name="csX3" fmla="*/ 2257958 w 2257958"/>
                <a:gd name="csY3" fmla="*/ 1319343 h 1321178"/>
                <a:gd name="csX4" fmla="*/ 85735 w 2257958"/>
                <a:gd name="csY4" fmla="*/ 1321178 h 1321178"/>
                <a:gd name="csX5" fmla="*/ 105532 w 2257958"/>
                <a:gd name="csY5" fmla="*/ 589318 h 1321178"/>
                <a:gd name="csX6" fmla="*/ 0 w 2257958"/>
                <a:gd name="csY6" fmla="*/ 590745 h 1321178"/>
                <a:gd name="csX7" fmla="*/ 2416 w 2257958"/>
                <a:gd name="csY7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257107 w 2257958"/>
                <a:gd name="csY2" fmla="*/ 1157918 h 1321178"/>
                <a:gd name="csX3" fmla="*/ 2256731 w 2257958"/>
                <a:gd name="csY3" fmla="*/ 1257361 h 1321178"/>
                <a:gd name="csX4" fmla="*/ 2257958 w 2257958"/>
                <a:gd name="csY4" fmla="*/ 1319343 h 1321178"/>
                <a:gd name="csX5" fmla="*/ 85735 w 2257958"/>
                <a:gd name="csY5" fmla="*/ 1321178 h 1321178"/>
                <a:gd name="csX6" fmla="*/ 105532 w 2257958"/>
                <a:gd name="csY6" fmla="*/ 589318 h 1321178"/>
                <a:gd name="csX7" fmla="*/ 0 w 2257958"/>
                <a:gd name="csY7" fmla="*/ 590745 h 1321178"/>
                <a:gd name="csX8" fmla="*/ 2416 w 2257958"/>
                <a:gd name="csY8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089876 w 2257958"/>
                <a:gd name="csY2" fmla="*/ 1230578 h 1321178"/>
                <a:gd name="csX3" fmla="*/ 2256731 w 2257958"/>
                <a:gd name="csY3" fmla="*/ 1257361 h 1321178"/>
                <a:gd name="csX4" fmla="*/ 2257958 w 2257958"/>
                <a:gd name="csY4" fmla="*/ 1319343 h 1321178"/>
                <a:gd name="csX5" fmla="*/ 85735 w 2257958"/>
                <a:gd name="csY5" fmla="*/ 1321178 h 1321178"/>
                <a:gd name="csX6" fmla="*/ 105532 w 2257958"/>
                <a:gd name="csY6" fmla="*/ 589318 h 1321178"/>
                <a:gd name="csX7" fmla="*/ 0 w 2257958"/>
                <a:gd name="csY7" fmla="*/ 590745 h 1321178"/>
                <a:gd name="csX8" fmla="*/ 2416 w 2257958"/>
                <a:gd name="csY8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089876 w 2257958"/>
                <a:gd name="csY2" fmla="*/ 1230578 h 1321178"/>
                <a:gd name="csX3" fmla="*/ 2256731 w 2257958"/>
                <a:gd name="csY3" fmla="*/ 1257361 h 1321178"/>
                <a:gd name="csX4" fmla="*/ 2257958 w 2257958"/>
                <a:gd name="csY4" fmla="*/ 1319343 h 1321178"/>
                <a:gd name="csX5" fmla="*/ 85735 w 2257958"/>
                <a:gd name="csY5" fmla="*/ 1321178 h 1321178"/>
                <a:gd name="csX6" fmla="*/ 105532 w 2257958"/>
                <a:gd name="csY6" fmla="*/ 589318 h 1321178"/>
                <a:gd name="csX7" fmla="*/ 0 w 2257958"/>
                <a:gd name="csY7" fmla="*/ 590745 h 1321178"/>
                <a:gd name="csX8" fmla="*/ 2416 w 2257958"/>
                <a:gd name="csY8" fmla="*/ 0 h 1321178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2257958 w 2257958"/>
                <a:gd name="csY2" fmla="*/ 26 h 1321204"/>
                <a:gd name="csX3" fmla="*/ 2089876 w 2257958"/>
                <a:gd name="csY3" fmla="*/ 1230604 h 1321204"/>
                <a:gd name="csX4" fmla="*/ 2256731 w 2257958"/>
                <a:gd name="csY4" fmla="*/ 1257387 h 1321204"/>
                <a:gd name="csX5" fmla="*/ 2257958 w 2257958"/>
                <a:gd name="csY5" fmla="*/ 1319369 h 1321204"/>
                <a:gd name="csX6" fmla="*/ 85735 w 2257958"/>
                <a:gd name="csY6" fmla="*/ 1321204 h 1321204"/>
                <a:gd name="csX7" fmla="*/ 105532 w 2257958"/>
                <a:gd name="csY7" fmla="*/ 589344 h 1321204"/>
                <a:gd name="csX8" fmla="*/ 0 w 2257958"/>
                <a:gd name="csY8" fmla="*/ 590771 h 1321204"/>
                <a:gd name="csX9" fmla="*/ 2416 w 2257958"/>
                <a:gd name="csY9" fmla="*/ 26 h 1321204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2257958 w 2257958"/>
                <a:gd name="csY2" fmla="*/ 26 h 1321204"/>
                <a:gd name="csX3" fmla="*/ 2177157 w 2257958"/>
                <a:gd name="csY3" fmla="*/ 585607 h 1321204"/>
                <a:gd name="csX4" fmla="*/ 2089876 w 2257958"/>
                <a:gd name="csY4" fmla="*/ 1230604 h 1321204"/>
                <a:gd name="csX5" fmla="*/ 2256731 w 2257958"/>
                <a:gd name="csY5" fmla="*/ 1257387 h 1321204"/>
                <a:gd name="csX6" fmla="*/ 2257958 w 2257958"/>
                <a:gd name="csY6" fmla="*/ 1319369 h 1321204"/>
                <a:gd name="csX7" fmla="*/ 85735 w 2257958"/>
                <a:gd name="csY7" fmla="*/ 1321204 h 1321204"/>
                <a:gd name="csX8" fmla="*/ 105532 w 2257958"/>
                <a:gd name="csY8" fmla="*/ 589344 h 1321204"/>
                <a:gd name="csX9" fmla="*/ 0 w 2257958"/>
                <a:gd name="csY9" fmla="*/ 590771 h 1321204"/>
                <a:gd name="csX10" fmla="*/ 2416 w 2257958"/>
                <a:gd name="csY10" fmla="*/ 26 h 1321204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2257958 w 2257958"/>
                <a:gd name="csY2" fmla="*/ 26 h 1321204"/>
                <a:gd name="csX3" fmla="*/ 2116050 w 2257958"/>
                <a:gd name="csY3" fmla="*/ 580510 h 1321204"/>
                <a:gd name="csX4" fmla="*/ 2089876 w 2257958"/>
                <a:gd name="csY4" fmla="*/ 1230604 h 1321204"/>
                <a:gd name="csX5" fmla="*/ 2256731 w 2257958"/>
                <a:gd name="csY5" fmla="*/ 1257387 h 1321204"/>
                <a:gd name="csX6" fmla="*/ 2257958 w 2257958"/>
                <a:gd name="csY6" fmla="*/ 1319369 h 1321204"/>
                <a:gd name="csX7" fmla="*/ 85735 w 2257958"/>
                <a:gd name="csY7" fmla="*/ 1321204 h 1321204"/>
                <a:gd name="csX8" fmla="*/ 105532 w 2257958"/>
                <a:gd name="csY8" fmla="*/ 589344 h 1321204"/>
                <a:gd name="csX9" fmla="*/ 0 w 2257958"/>
                <a:gd name="csY9" fmla="*/ 590771 h 1321204"/>
                <a:gd name="csX10" fmla="*/ 2416 w 2257958"/>
                <a:gd name="csY10" fmla="*/ 26 h 1321204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1877785 w 2257958"/>
                <a:gd name="csY2" fmla="*/ 572754 h 1321204"/>
                <a:gd name="csX3" fmla="*/ 2116050 w 2257958"/>
                <a:gd name="csY3" fmla="*/ 580510 h 1321204"/>
                <a:gd name="csX4" fmla="*/ 2089876 w 2257958"/>
                <a:gd name="csY4" fmla="*/ 1230604 h 1321204"/>
                <a:gd name="csX5" fmla="*/ 2256731 w 2257958"/>
                <a:gd name="csY5" fmla="*/ 1257387 h 1321204"/>
                <a:gd name="csX6" fmla="*/ 2257958 w 2257958"/>
                <a:gd name="csY6" fmla="*/ 1319369 h 1321204"/>
                <a:gd name="csX7" fmla="*/ 85735 w 2257958"/>
                <a:gd name="csY7" fmla="*/ 1321204 h 1321204"/>
                <a:gd name="csX8" fmla="*/ 105532 w 2257958"/>
                <a:gd name="csY8" fmla="*/ 589344 h 1321204"/>
                <a:gd name="csX9" fmla="*/ 0 w 2257958"/>
                <a:gd name="csY9" fmla="*/ 590771 h 1321204"/>
                <a:gd name="csX10" fmla="*/ 2416 w 2257958"/>
                <a:gd name="csY10" fmla="*/ 26 h 1321204"/>
                <a:gd name="csX0" fmla="*/ 186 w 2258648"/>
                <a:gd name="csY0" fmla="*/ 0 h 1353425"/>
                <a:gd name="csX1" fmla="*/ 1885373 w 2258648"/>
                <a:gd name="csY1" fmla="*/ 32221 h 1353425"/>
                <a:gd name="csX2" fmla="*/ 1878475 w 2258648"/>
                <a:gd name="csY2" fmla="*/ 604975 h 1353425"/>
                <a:gd name="csX3" fmla="*/ 2116740 w 2258648"/>
                <a:gd name="csY3" fmla="*/ 612731 h 1353425"/>
                <a:gd name="csX4" fmla="*/ 2090566 w 2258648"/>
                <a:gd name="csY4" fmla="*/ 1262825 h 1353425"/>
                <a:gd name="csX5" fmla="*/ 2257421 w 2258648"/>
                <a:gd name="csY5" fmla="*/ 1289608 h 1353425"/>
                <a:gd name="csX6" fmla="*/ 2258648 w 2258648"/>
                <a:gd name="csY6" fmla="*/ 1351590 h 1353425"/>
                <a:gd name="csX7" fmla="*/ 86425 w 2258648"/>
                <a:gd name="csY7" fmla="*/ 1353425 h 1353425"/>
                <a:gd name="csX8" fmla="*/ 106222 w 2258648"/>
                <a:gd name="csY8" fmla="*/ 621565 h 1353425"/>
                <a:gd name="csX9" fmla="*/ 690 w 2258648"/>
                <a:gd name="csY9" fmla="*/ 622992 h 1353425"/>
                <a:gd name="csX10" fmla="*/ 186 w 2258648"/>
                <a:gd name="csY10" fmla="*/ 0 h 1353425"/>
                <a:gd name="csX0" fmla="*/ 186 w 2258648"/>
                <a:gd name="csY0" fmla="*/ 0 h 1353425"/>
                <a:gd name="csX1" fmla="*/ 1885373 w 2258648"/>
                <a:gd name="csY1" fmla="*/ 32221 h 1353425"/>
                <a:gd name="csX2" fmla="*/ 1878475 w 2258648"/>
                <a:gd name="csY2" fmla="*/ 604975 h 1353425"/>
                <a:gd name="csX3" fmla="*/ 2116740 w 2258648"/>
                <a:gd name="csY3" fmla="*/ 612731 h 1353425"/>
                <a:gd name="csX4" fmla="*/ 2090566 w 2258648"/>
                <a:gd name="csY4" fmla="*/ 1262825 h 1353425"/>
                <a:gd name="csX5" fmla="*/ 2257421 w 2258648"/>
                <a:gd name="csY5" fmla="*/ 1289608 h 1353425"/>
                <a:gd name="csX6" fmla="*/ 2258648 w 2258648"/>
                <a:gd name="csY6" fmla="*/ 1351590 h 1353425"/>
                <a:gd name="csX7" fmla="*/ 86425 w 2258648"/>
                <a:gd name="csY7" fmla="*/ 1353425 h 1353425"/>
                <a:gd name="csX8" fmla="*/ 106222 w 2258648"/>
                <a:gd name="csY8" fmla="*/ 621565 h 1353425"/>
                <a:gd name="csX9" fmla="*/ 690 w 2258648"/>
                <a:gd name="csY9" fmla="*/ 622992 h 1353425"/>
                <a:gd name="csX10" fmla="*/ 186 w 2258648"/>
                <a:gd name="csY10" fmla="*/ 0 h 1353425"/>
                <a:gd name="csX0" fmla="*/ 186 w 2258648"/>
                <a:gd name="csY0" fmla="*/ 0 h 1353425"/>
                <a:gd name="csX1" fmla="*/ 1885373 w 2258648"/>
                <a:gd name="csY1" fmla="*/ 32221 h 1353425"/>
                <a:gd name="csX2" fmla="*/ 1878475 w 2258648"/>
                <a:gd name="csY2" fmla="*/ 604975 h 1353425"/>
                <a:gd name="csX3" fmla="*/ 2116740 w 2258648"/>
                <a:gd name="csY3" fmla="*/ 612731 h 1353425"/>
                <a:gd name="csX4" fmla="*/ 2091684 w 2258648"/>
                <a:gd name="csY4" fmla="*/ 1288982 h 1353425"/>
                <a:gd name="csX5" fmla="*/ 2257421 w 2258648"/>
                <a:gd name="csY5" fmla="*/ 1289608 h 1353425"/>
                <a:gd name="csX6" fmla="*/ 2258648 w 2258648"/>
                <a:gd name="csY6" fmla="*/ 1351590 h 1353425"/>
                <a:gd name="csX7" fmla="*/ 86425 w 2258648"/>
                <a:gd name="csY7" fmla="*/ 1353425 h 1353425"/>
                <a:gd name="csX8" fmla="*/ 106222 w 2258648"/>
                <a:gd name="csY8" fmla="*/ 621565 h 1353425"/>
                <a:gd name="csX9" fmla="*/ 690 w 2258648"/>
                <a:gd name="csY9" fmla="*/ 622992 h 1353425"/>
                <a:gd name="csX10" fmla="*/ 186 w 2258648"/>
                <a:gd name="csY10" fmla="*/ 0 h 1353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258648" h="1353425">
                  <a:moveTo>
                    <a:pt x="186" y="0"/>
                  </a:moveTo>
                  <a:lnTo>
                    <a:pt x="1885373" y="32221"/>
                  </a:lnTo>
                  <a:cubicBezTo>
                    <a:pt x="1883074" y="223139"/>
                    <a:pt x="1880774" y="414057"/>
                    <a:pt x="1878475" y="604975"/>
                  </a:cubicBezTo>
                  <a:lnTo>
                    <a:pt x="2116740" y="612731"/>
                  </a:lnTo>
                  <a:lnTo>
                    <a:pt x="2091684" y="1288982"/>
                  </a:lnTo>
                  <a:lnTo>
                    <a:pt x="2257421" y="1289608"/>
                  </a:lnTo>
                  <a:lnTo>
                    <a:pt x="2258648" y="1351590"/>
                  </a:lnTo>
                  <a:lnTo>
                    <a:pt x="86425" y="1353425"/>
                  </a:lnTo>
                  <a:lnTo>
                    <a:pt x="106222" y="621565"/>
                  </a:lnTo>
                  <a:lnTo>
                    <a:pt x="690" y="622992"/>
                  </a:lnTo>
                  <a:cubicBezTo>
                    <a:pt x="1495" y="426077"/>
                    <a:pt x="-619" y="196915"/>
                    <a:pt x="18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E52176-1B5B-AD3F-6EA5-2570182AF29F}"/>
                </a:ext>
              </a:extLst>
            </p:cNvPr>
            <p:cNvSpPr/>
            <p:nvPr/>
          </p:nvSpPr>
          <p:spPr>
            <a:xfrm>
              <a:off x="858345" y="4220499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Teilkreis 44">
              <a:extLst>
                <a:ext uri="{FF2B5EF4-FFF2-40B4-BE49-F238E27FC236}">
                  <a16:creationId xmlns:a16="http://schemas.microsoft.com/office/drawing/2014/main" id="{1314834C-8A80-AF69-FB87-479933CC7515}"/>
                </a:ext>
              </a:extLst>
            </p:cNvPr>
            <p:cNvSpPr/>
            <p:nvPr/>
          </p:nvSpPr>
          <p:spPr>
            <a:xfrm rot="1135844">
              <a:off x="1596639" y="1269977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75C54A0-06FC-D2E4-6EB5-C6B5359B1F8A}"/>
                </a:ext>
              </a:extLst>
            </p:cNvPr>
            <p:cNvSpPr/>
            <p:nvPr/>
          </p:nvSpPr>
          <p:spPr>
            <a:xfrm>
              <a:off x="3157317" y="3869660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0A62D34-5DE7-DB03-9086-09D7AF24A97E}"/>
                </a:ext>
              </a:extLst>
            </p:cNvPr>
            <p:cNvSpPr/>
            <p:nvPr/>
          </p:nvSpPr>
          <p:spPr>
            <a:xfrm>
              <a:off x="2368347" y="5125749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741C50B-8FDB-E3D6-39F5-FB4C11125751}"/>
                </a:ext>
              </a:extLst>
            </p:cNvPr>
            <p:cNvSpPr/>
            <p:nvPr/>
          </p:nvSpPr>
          <p:spPr>
            <a:xfrm>
              <a:off x="5235372" y="3398040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33920E8-6469-2938-65F2-5935B9DD3FBE}"/>
                </a:ext>
              </a:extLst>
            </p:cNvPr>
            <p:cNvSpPr/>
            <p:nvPr/>
          </p:nvSpPr>
          <p:spPr>
            <a:xfrm>
              <a:off x="3962197" y="260814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4CF5DA4-1130-CFEC-C717-6591FB958EBE}"/>
                </a:ext>
              </a:extLst>
            </p:cNvPr>
            <p:cNvSpPr/>
            <p:nvPr/>
          </p:nvSpPr>
          <p:spPr>
            <a:xfrm>
              <a:off x="4774556" y="134937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1C4A1C5-CB47-367A-B918-7B7AB13F7173}"/>
                </a:ext>
              </a:extLst>
            </p:cNvPr>
            <p:cNvSpPr/>
            <p:nvPr/>
          </p:nvSpPr>
          <p:spPr>
            <a:xfrm>
              <a:off x="6019800" y="214479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DDF3AD4-9F2C-1746-9BDB-AB2FAC6A3B9C}"/>
                </a:ext>
              </a:extLst>
            </p:cNvPr>
            <p:cNvSpPr/>
            <p:nvPr/>
          </p:nvSpPr>
          <p:spPr>
            <a:xfrm>
              <a:off x="7296150" y="2940214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1F7FF5C-4D56-B009-DFE7-CC3035513E45}"/>
                </a:ext>
              </a:extLst>
            </p:cNvPr>
            <p:cNvSpPr/>
            <p:nvPr/>
          </p:nvSpPr>
          <p:spPr>
            <a:xfrm>
              <a:off x="1900017" y="3079546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22ED30C-8EE6-E234-0888-AB5B0C9A89BC}"/>
                </a:ext>
              </a:extLst>
            </p:cNvPr>
            <p:cNvSpPr/>
            <p:nvPr/>
          </p:nvSpPr>
          <p:spPr>
            <a:xfrm>
              <a:off x="630017" y="2253138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EC15457-F801-E554-D507-82DE8928D579}"/>
                </a:ext>
              </a:extLst>
            </p:cNvPr>
            <p:cNvSpPr/>
            <p:nvPr/>
          </p:nvSpPr>
          <p:spPr>
            <a:xfrm>
              <a:off x="306366" y="5591148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1FB23204-FBEE-84EF-9D00-E75EB927E679}"/>
                </a:ext>
              </a:extLst>
            </p:cNvPr>
            <p:cNvCxnSpPr>
              <a:cxnSpLocks/>
              <a:stCxn id="9" idx="1"/>
              <a:endCxn id="9" idx="5"/>
            </p:cNvCxnSpPr>
            <p:nvPr/>
          </p:nvCxnSpPr>
          <p:spPr>
            <a:xfrm flipH="1">
              <a:off x="-9525" y="3048000"/>
              <a:ext cx="492125" cy="1552575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Grafik 31" descr="Erdgeschoss mit einfarbiger Füllung">
              <a:extLst>
                <a:ext uri="{FF2B5EF4-FFF2-40B4-BE49-F238E27FC236}">
                  <a16:creationId xmlns:a16="http://schemas.microsoft.com/office/drawing/2014/main" id="{6240D974-C3B2-89C2-7469-9E21B19A71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H="1">
              <a:off x="1300914" y="4868488"/>
              <a:ext cx="180000" cy="180000"/>
            </a:xfrm>
            <a:prstGeom prst="rect">
              <a:avLst/>
            </a:prstGeom>
          </p:spPr>
        </p:pic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5971B7C7-1BDA-092B-0DE1-88745F7B32E8}"/>
                </a:ext>
              </a:extLst>
            </p:cNvPr>
            <p:cNvSpPr/>
            <p:nvPr/>
          </p:nvSpPr>
          <p:spPr>
            <a:xfrm rot="18508838">
              <a:off x="3992607" y="643299"/>
              <a:ext cx="264692" cy="914400"/>
            </a:xfrm>
            <a:custGeom>
              <a:avLst/>
              <a:gdLst>
                <a:gd name="csX0" fmla="*/ 0 w 264692"/>
                <a:gd name="csY0" fmla="*/ 0 h 914400"/>
                <a:gd name="csX1" fmla="*/ 264692 w 264692"/>
                <a:gd name="csY1" fmla="*/ 0 h 914400"/>
                <a:gd name="csX2" fmla="*/ 264692 w 264692"/>
                <a:gd name="csY2" fmla="*/ 914400 h 914400"/>
                <a:gd name="csX3" fmla="*/ 0 w 264692"/>
                <a:gd name="csY3" fmla="*/ 914400 h 914400"/>
                <a:gd name="csX4" fmla="*/ 0 w 264692"/>
                <a:gd name="csY4" fmla="*/ 0 h 914400"/>
                <a:gd name="csX0" fmla="*/ 0 w 264692"/>
                <a:gd name="csY0" fmla="*/ 0 h 914400"/>
                <a:gd name="csX1" fmla="*/ 126595 w 264692"/>
                <a:gd name="csY1" fmla="*/ 1643 h 914400"/>
                <a:gd name="csX2" fmla="*/ 264692 w 264692"/>
                <a:gd name="csY2" fmla="*/ 0 h 914400"/>
                <a:gd name="csX3" fmla="*/ 264692 w 264692"/>
                <a:gd name="csY3" fmla="*/ 914400 h 914400"/>
                <a:gd name="csX4" fmla="*/ 0 w 264692"/>
                <a:gd name="csY4" fmla="*/ 914400 h 914400"/>
                <a:gd name="csX5" fmla="*/ 0 w 264692"/>
                <a:gd name="csY5" fmla="*/ 0 h 914400"/>
                <a:gd name="csX0" fmla="*/ 0 w 264692"/>
                <a:gd name="csY0" fmla="*/ 0 h 914400"/>
                <a:gd name="csX1" fmla="*/ 126595 w 264692"/>
                <a:gd name="csY1" fmla="*/ 1643 h 914400"/>
                <a:gd name="csX2" fmla="*/ 264692 w 264692"/>
                <a:gd name="csY2" fmla="*/ 0 h 914400"/>
                <a:gd name="csX3" fmla="*/ 264692 w 264692"/>
                <a:gd name="csY3" fmla="*/ 914400 h 914400"/>
                <a:gd name="csX4" fmla="*/ 122635 w 264692"/>
                <a:gd name="csY4" fmla="*/ 911276 h 914400"/>
                <a:gd name="csX5" fmla="*/ 0 w 264692"/>
                <a:gd name="csY5" fmla="*/ 914400 h 914400"/>
                <a:gd name="csX6" fmla="*/ 0 w 264692"/>
                <a:gd name="csY6" fmla="*/ 0 h 914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4692" h="914400">
                  <a:moveTo>
                    <a:pt x="0" y="0"/>
                  </a:moveTo>
                  <a:lnTo>
                    <a:pt x="126595" y="1643"/>
                  </a:lnTo>
                  <a:lnTo>
                    <a:pt x="264692" y="0"/>
                  </a:lnTo>
                  <a:lnTo>
                    <a:pt x="264692" y="914400"/>
                  </a:lnTo>
                  <a:lnTo>
                    <a:pt x="122635" y="911276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C2C863BD-9A8B-1417-6115-76BF797232AF}"/>
                </a:ext>
              </a:extLst>
            </p:cNvPr>
            <p:cNvCxnSpPr>
              <a:stCxn id="13" idx="1"/>
              <a:endCxn id="14" idx="0"/>
            </p:cNvCxnSpPr>
            <p:nvPr/>
          </p:nvCxnSpPr>
          <p:spPr>
            <a:xfrm>
              <a:off x="784226" y="403224"/>
              <a:ext cx="1192278" cy="380369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BD77986-B703-5E2D-4B96-923894FDEBE0}"/>
                </a:ext>
              </a:extLst>
            </p:cNvPr>
            <p:cNvSpPr/>
            <p:nvPr/>
          </p:nvSpPr>
          <p:spPr>
            <a:xfrm rot="1593321">
              <a:off x="7131462" y="1936194"/>
              <a:ext cx="1297862" cy="1017421"/>
            </a:xfrm>
            <a:custGeom>
              <a:avLst/>
              <a:gdLst>
                <a:gd name="csX0" fmla="*/ 0 w 914400"/>
                <a:gd name="csY0" fmla="*/ 0 h 914400"/>
                <a:gd name="csX1" fmla="*/ 914400 w 914400"/>
                <a:gd name="csY1" fmla="*/ 0 h 914400"/>
                <a:gd name="csX2" fmla="*/ 914400 w 914400"/>
                <a:gd name="csY2" fmla="*/ 914400 h 914400"/>
                <a:gd name="csX3" fmla="*/ 0 w 914400"/>
                <a:gd name="csY3" fmla="*/ 914400 h 914400"/>
                <a:gd name="csX4" fmla="*/ 0 w 914400"/>
                <a:gd name="csY4" fmla="*/ 0 h 914400"/>
                <a:gd name="csX0" fmla="*/ 5662 w 920062"/>
                <a:gd name="csY0" fmla="*/ 0 h 914400"/>
                <a:gd name="csX1" fmla="*/ 920062 w 920062"/>
                <a:gd name="csY1" fmla="*/ 0 h 914400"/>
                <a:gd name="csX2" fmla="*/ 920062 w 920062"/>
                <a:gd name="csY2" fmla="*/ 914400 h 914400"/>
                <a:gd name="csX3" fmla="*/ 5662 w 920062"/>
                <a:gd name="csY3" fmla="*/ 914400 h 914400"/>
                <a:gd name="csX4" fmla="*/ 0 w 920062"/>
                <a:gd name="csY4" fmla="*/ 460207 h 914400"/>
                <a:gd name="csX5" fmla="*/ 5662 w 920062"/>
                <a:gd name="csY5" fmla="*/ 0 h 914400"/>
                <a:gd name="csX0" fmla="*/ 5662 w 920062"/>
                <a:gd name="csY0" fmla="*/ 0 h 918935"/>
                <a:gd name="csX1" fmla="*/ 920062 w 920062"/>
                <a:gd name="csY1" fmla="*/ 0 h 918935"/>
                <a:gd name="csX2" fmla="*/ 920062 w 920062"/>
                <a:gd name="csY2" fmla="*/ 914400 h 918935"/>
                <a:gd name="csX3" fmla="*/ 580662 w 920062"/>
                <a:gd name="csY3" fmla="*/ 918935 h 918935"/>
                <a:gd name="csX4" fmla="*/ 5662 w 920062"/>
                <a:gd name="csY4" fmla="*/ 914400 h 918935"/>
                <a:gd name="csX5" fmla="*/ 0 w 920062"/>
                <a:gd name="csY5" fmla="*/ 460207 h 918935"/>
                <a:gd name="csX6" fmla="*/ 5662 w 920062"/>
                <a:gd name="csY6" fmla="*/ 0 h 918935"/>
                <a:gd name="csX0" fmla="*/ 5662 w 920062"/>
                <a:gd name="csY0" fmla="*/ 0 h 945911"/>
                <a:gd name="csX1" fmla="*/ 920062 w 920062"/>
                <a:gd name="csY1" fmla="*/ 0 h 945911"/>
                <a:gd name="csX2" fmla="*/ 920062 w 920062"/>
                <a:gd name="csY2" fmla="*/ 914400 h 945911"/>
                <a:gd name="csX3" fmla="*/ 569298 w 920062"/>
                <a:gd name="csY3" fmla="*/ 945911 h 945911"/>
                <a:gd name="csX4" fmla="*/ 5662 w 920062"/>
                <a:gd name="csY4" fmla="*/ 914400 h 945911"/>
                <a:gd name="csX5" fmla="*/ 0 w 920062"/>
                <a:gd name="csY5" fmla="*/ 460207 h 945911"/>
                <a:gd name="csX6" fmla="*/ 5662 w 920062"/>
                <a:gd name="csY6" fmla="*/ 0 h 945911"/>
                <a:gd name="csX0" fmla="*/ 5662 w 920062"/>
                <a:gd name="csY0" fmla="*/ 0 h 945911"/>
                <a:gd name="csX1" fmla="*/ 920062 w 920062"/>
                <a:gd name="csY1" fmla="*/ 914400 h 945911"/>
                <a:gd name="csX2" fmla="*/ 569298 w 920062"/>
                <a:gd name="csY2" fmla="*/ 945911 h 945911"/>
                <a:gd name="csX3" fmla="*/ 5662 w 920062"/>
                <a:gd name="csY3" fmla="*/ 914400 h 945911"/>
                <a:gd name="csX4" fmla="*/ 0 w 920062"/>
                <a:gd name="csY4" fmla="*/ 460207 h 945911"/>
                <a:gd name="csX5" fmla="*/ 5662 w 920062"/>
                <a:gd name="csY5" fmla="*/ 0 h 945911"/>
                <a:gd name="csX0" fmla="*/ 5662 w 920062"/>
                <a:gd name="csY0" fmla="*/ 0 h 945911"/>
                <a:gd name="csX1" fmla="*/ 438755 w 920062"/>
                <a:gd name="csY1" fmla="*/ 436144 h 945911"/>
                <a:gd name="csX2" fmla="*/ 920062 w 920062"/>
                <a:gd name="csY2" fmla="*/ 914400 h 945911"/>
                <a:gd name="csX3" fmla="*/ 569298 w 920062"/>
                <a:gd name="csY3" fmla="*/ 945911 h 945911"/>
                <a:gd name="csX4" fmla="*/ 5662 w 920062"/>
                <a:gd name="csY4" fmla="*/ 914400 h 945911"/>
                <a:gd name="csX5" fmla="*/ 0 w 920062"/>
                <a:gd name="csY5" fmla="*/ 460207 h 945911"/>
                <a:gd name="csX6" fmla="*/ 5662 w 920062"/>
                <a:gd name="csY6" fmla="*/ 0 h 945911"/>
                <a:gd name="csX0" fmla="*/ 0 w 920062"/>
                <a:gd name="csY0" fmla="*/ 71471 h 557175"/>
                <a:gd name="csX1" fmla="*/ 438755 w 920062"/>
                <a:gd name="csY1" fmla="*/ 47408 h 557175"/>
                <a:gd name="csX2" fmla="*/ 920062 w 920062"/>
                <a:gd name="csY2" fmla="*/ 525664 h 557175"/>
                <a:gd name="csX3" fmla="*/ 569298 w 920062"/>
                <a:gd name="csY3" fmla="*/ 557175 h 557175"/>
                <a:gd name="csX4" fmla="*/ 5662 w 920062"/>
                <a:gd name="csY4" fmla="*/ 525664 h 557175"/>
                <a:gd name="csX5" fmla="*/ 0 w 920062"/>
                <a:gd name="csY5" fmla="*/ 71471 h 557175"/>
                <a:gd name="csX0" fmla="*/ 0 w 920062"/>
                <a:gd name="csY0" fmla="*/ 24063 h 509767"/>
                <a:gd name="csX1" fmla="*/ 438755 w 920062"/>
                <a:gd name="csY1" fmla="*/ 0 h 509767"/>
                <a:gd name="csX2" fmla="*/ 920062 w 920062"/>
                <a:gd name="csY2" fmla="*/ 478256 h 509767"/>
                <a:gd name="csX3" fmla="*/ 569298 w 920062"/>
                <a:gd name="csY3" fmla="*/ 509767 h 509767"/>
                <a:gd name="csX4" fmla="*/ 5662 w 920062"/>
                <a:gd name="csY4" fmla="*/ 478256 h 509767"/>
                <a:gd name="csX5" fmla="*/ 0 w 920062"/>
                <a:gd name="csY5" fmla="*/ 24063 h 509767"/>
                <a:gd name="csX0" fmla="*/ 0 w 569298"/>
                <a:gd name="csY0" fmla="*/ 24063 h 509767"/>
                <a:gd name="csX1" fmla="*/ 438755 w 569298"/>
                <a:gd name="csY1" fmla="*/ 0 h 509767"/>
                <a:gd name="csX2" fmla="*/ 569298 w 569298"/>
                <a:gd name="csY2" fmla="*/ 509767 h 509767"/>
                <a:gd name="csX3" fmla="*/ 5662 w 569298"/>
                <a:gd name="csY3" fmla="*/ 478256 h 509767"/>
                <a:gd name="csX4" fmla="*/ 0 w 569298"/>
                <a:gd name="csY4" fmla="*/ 24063 h 509767"/>
                <a:gd name="csX0" fmla="*/ 0 w 569298"/>
                <a:gd name="csY0" fmla="*/ 14144 h 499848"/>
                <a:gd name="csX1" fmla="*/ 319483 w 569298"/>
                <a:gd name="csY1" fmla="*/ 0 h 499848"/>
                <a:gd name="csX2" fmla="*/ 569298 w 569298"/>
                <a:gd name="csY2" fmla="*/ 499848 h 499848"/>
                <a:gd name="csX3" fmla="*/ 5662 w 569298"/>
                <a:gd name="csY3" fmla="*/ 468337 h 499848"/>
                <a:gd name="csX4" fmla="*/ 0 w 569298"/>
                <a:gd name="csY4" fmla="*/ 14144 h 499848"/>
                <a:gd name="csX0" fmla="*/ 0 w 582078"/>
                <a:gd name="csY0" fmla="*/ 14144 h 497011"/>
                <a:gd name="csX1" fmla="*/ 319483 w 582078"/>
                <a:gd name="csY1" fmla="*/ 0 h 497011"/>
                <a:gd name="csX2" fmla="*/ 582078 w 582078"/>
                <a:gd name="csY2" fmla="*/ 497011 h 497011"/>
                <a:gd name="csX3" fmla="*/ 5662 w 582078"/>
                <a:gd name="csY3" fmla="*/ 468337 h 497011"/>
                <a:gd name="csX4" fmla="*/ 0 w 582078"/>
                <a:gd name="csY4" fmla="*/ 14144 h 497011"/>
                <a:gd name="csX0" fmla="*/ 0 w 582078"/>
                <a:gd name="csY0" fmla="*/ 24080 h 506947"/>
                <a:gd name="csX1" fmla="*/ 339363 w 582078"/>
                <a:gd name="csY1" fmla="*/ 0 h 506947"/>
                <a:gd name="csX2" fmla="*/ 582078 w 582078"/>
                <a:gd name="csY2" fmla="*/ 506947 h 506947"/>
                <a:gd name="csX3" fmla="*/ 5662 w 582078"/>
                <a:gd name="csY3" fmla="*/ 478273 h 506947"/>
                <a:gd name="csX4" fmla="*/ 0 w 582078"/>
                <a:gd name="csY4" fmla="*/ 24080 h 506947"/>
                <a:gd name="csX0" fmla="*/ 0 w 582078"/>
                <a:gd name="csY0" fmla="*/ 25502 h 508369"/>
                <a:gd name="csX1" fmla="*/ 328003 w 582078"/>
                <a:gd name="csY1" fmla="*/ 0 h 508369"/>
                <a:gd name="csX2" fmla="*/ 582078 w 582078"/>
                <a:gd name="csY2" fmla="*/ 508369 h 508369"/>
                <a:gd name="csX3" fmla="*/ 5662 w 582078"/>
                <a:gd name="csY3" fmla="*/ 479695 h 508369"/>
                <a:gd name="csX4" fmla="*/ 0 w 582078"/>
                <a:gd name="csY4" fmla="*/ 25502 h 508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82078" h="508369">
                  <a:moveTo>
                    <a:pt x="0" y="25502"/>
                  </a:moveTo>
                  <a:lnTo>
                    <a:pt x="328003" y="0"/>
                  </a:lnTo>
                  <a:lnTo>
                    <a:pt x="582078" y="508369"/>
                  </a:lnTo>
                  <a:lnTo>
                    <a:pt x="5662" y="479695"/>
                  </a:lnTo>
                  <a:cubicBezTo>
                    <a:pt x="3775" y="328297"/>
                    <a:pt x="1887" y="176900"/>
                    <a:pt x="0" y="2550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Teilkreis 45">
              <a:extLst>
                <a:ext uri="{FF2B5EF4-FFF2-40B4-BE49-F238E27FC236}">
                  <a16:creationId xmlns:a16="http://schemas.microsoft.com/office/drawing/2014/main" id="{90E74074-0A74-C044-C413-01ACC7BBC55A}"/>
                </a:ext>
              </a:extLst>
            </p:cNvPr>
            <p:cNvSpPr/>
            <p:nvPr/>
          </p:nvSpPr>
          <p:spPr>
            <a:xfrm rot="6505787">
              <a:off x="3501809" y="1851607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77CE9786-5F5B-A549-ED82-AF9433A4534C}"/>
                </a:ext>
              </a:extLst>
            </p:cNvPr>
            <p:cNvSpPr txBox="1"/>
            <p:nvPr/>
          </p:nvSpPr>
          <p:spPr>
            <a:xfrm>
              <a:off x="2284534" y="1530718"/>
              <a:ext cx="9003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Treppenhaus </a:t>
              </a:r>
            </a:p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Gebäude D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D3879BA3-08A1-C721-EEA6-B959B3F17D70}"/>
                </a:ext>
              </a:extLst>
            </p:cNvPr>
            <p:cNvSpPr txBox="1"/>
            <p:nvPr/>
          </p:nvSpPr>
          <p:spPr>
            <a:xfrm>
              <a:off x="7191350" y="2206160"/>
              <a:ext cx="9003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Treppenhaus </a:t>
              </a:r>
            </a:p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Gebäude C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4C19EC72-C9FB-AB7B-1965-E39EF984755F}"/>
                </a:ext>
              </a:extLst>
            </p:cNvPr>
            <p:cNvSpPr txBox="1"/>
            <p:nvPr/>
          </p:nvSpPr>
          <p:spPr>
            <a:xfrm>
              <a:off x="6570088" y="4467604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Rezeption</a:t>
              </a: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6C7467FF-59F4-99FB-3317-83E418A81D07}"/>
                </a:ext>
              </a:extLst>
            </p:cNvPr>
            <p:cNvSpPr txBox="1"/>
            <p:nvPr/>
          </p:nvSpPr>
          <p:spPr>
            <a:xfrm>
              <a:off x="4216311" y="4925693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WC</a:t>
              </a:r>
            </a:p>
          </p:txBody>
        </p: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20720DC1-0367-BFC1-8767-76E4548E7E70}"/>
                </a:ext>
              </a:extLst>
            </p:cNvPr>
            <p:cNvSpPr txBox="1"/>
            <p:nvPr/>
          </p:nvSpPr>
          <p:spPr>
            <a:xfrm>
              <a:off x="5199645" y="4503494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Gepäckraum</a:t>
              </a:r>
            </a:p>
          </p:txBody>
        </p:sp>
        <p:sp>
          <p:nvSpPr>
            <p:cNvPr id="10" name="Pfeil: gestreift nach rechts 9">
              <a:extLst>
                <a:ext uri="{FF2B5EF4-FFF2-40B4-BE49-F238E27FC236}">
                  <a16:creationId xmlns:a16="http://schemas.microsoft.com/office/drawing/2014/main" id="{0DAD9F63-88D5-36E0-2A3B-3BFA3D0A2C03}"/>
                </a:ext>
              </a:extLst>
            </p:cNvPr>
            <p:cNvSpPr/>
            <p:nvPr/>
          </p:nvSpPr>
          <p:spPr>
            <a:xfrm flipH="1">
              <a:off x="7368149" y="3340872"/>
              <a:ext cx="1288255" cy="484632"/>
            </a:xfrm>
            <a:prstGeom prst="stripedRightArrow">
              <a:avLst>
                <a:gd name="adj1" fmla="val 55896"/>
                <a:gd name="adj2" fmla="val 50000"/>
              </a:avLst>
            </a:prstGeom>
            <a:solidFill>
              <a:schemeClr val="bg1"/>
            </a:solidFill>
            <a:ln w="952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0914FD94-BC91-2FB0-9080-3BD96437EEBC}"/>
                </a:ext>
              </a:extLst>
            </p:cNvPr>
            <p:cNvSpPr txBox="1"/>
            <p:nvPr/>
          </p:nvSpPr>
          <p:spPr>
            <a:xfrm>
              <a:off x="7734152" y="3455939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Hoteleigang</a:t>
              </a: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88681933-EE87-0FAA-70A8-7C2918DB421B}"/>
                </a:ext>
              </a:extLst>
            </p:cNvPr>
            <p:cNvSpPr txBox="1"/>
            <p:nvPr/>
          </p:nvSpPr>
          <p:spPr>
            <a:xfrm>
              <a:off x="508632" y="5356214"/>
              <a:ext cx="8370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Unteres Foyer</a:t>
              </a: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057A0ED8-12A6-D3D4-35C3-1F9032648222}"/>
                </a:ext>
              </a:extLst>
            </p:cNvPr>
            <p:cNvSpPr txBox="1"/>
            <p:nvPr/>
          </p:nvSpPr>
          <p:spPr>
            <a:xfrm>
              <a:off x="32697" y="535744"/>
              <a:ext cx="6206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Kongress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-Saal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B11D72DE-B1DE-84B8-783F-4C938439E581}"/>
                </a:ext>
              </a:extLst>
            </p:cNvPr>
            <p:cNvSpPr txBox="1"/>
            <p:nvPr/>
          </p:nvSpPr>
          <p:spPr>
            <a:xfrm>
              <a:off x="3892682" y="581416"/>
              <a:ext cx="103425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Restaurant Lemon</a:t>
              </a:r>
            </a:p>
          </p:txBody>
        </p:sp>
        <p:pic>
          <p:nvPicPr>
            <p:cNvPr id="36" name="Grafik 35" descr="Erdgeschoss mit einfarbiger Füllung">
              <a:extLst>
                <a:ext uri="{FF2B5EF4-FFF2-40B4-BE49-F238E27FC236}">
                  <a16:creationId xmlns:a16="http://schemas.microsoft.com/office/drawing/2014/main" id="{A8002F6E-F1E3-3354-B835-75658039F2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017247" y="986619"/>
              <a:ext cx="180000" cy="180000"/>
            </a:xfrm>
            <a:prstGeom prst="rect">
              <a:avLst/>
            </a:prstGeom>
          </p:spPr>
        </p:pic>
      </p:grpSp>
      <p:graphicFrame>
        <p:nvGraphicFramePr>
          <p:cNvPr id="43" name="Tabelle 42">
            <a:extLst>
              <a:ext uri="{FF2B5EF4-FFF2-40B4-BE49-F238E27FC236}">
                <a16:creationId xmlns:a16="http://schemas.microsoft.com/office/drawing/2014/main" id="{C2A7AE3B-53E0-077F-74D2-58A6E26EA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86837"/>
              </p:ext>
            </p:extLst>
          </p:nvPr>
        </p:nvGraphicFramePr>
        <p:xfrm>
          <a:off x="8847275" y="888910"/>
          <a:ext cx="297561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705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r>
                        <a:rPr lang="de-DE" sz="1400" u="sng" dirty="0">
                          <a:solidFill>
                            <a:schemeClr val="accent1"/>
                          </a:solidFill>
                          <a:latin typeface="+mn-lt"/>
                        </a:rPr>
                        <a:t> qm je Fläche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5 qm (2,50m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7 qm (4,00m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80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21 qm (10,50m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334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11 qm (5,50m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234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20 qm (10,00m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267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14 qm (7,00m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4635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622159"/>
                  </a:ext>
                </a:extLst>
              </a:tr>
              <a:tr h="128694">
                <a:tc gridSpan="2">
                  <a:txBody>
                    <a:bodyPr/>
                    <a:lstStyle/>
                    <a:p>
                      <a:pPr algn="r"/>
                      <a:endParaRPr lang="de-DE" sz="5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66420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Ausstellungsfläche 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≙ 84 qm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5956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endParaRPr lang="de-DE" sz="5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412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1" u="sng" dirty="0">
                          <a:solidFill>
                            <a:schemeClr val="accent1"/>
                          </a:solidFill>
                          <a:latin typeface="+mn-lt"/>
                        </a:rPr>
                        <a:t>Deckenhöhe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Lampe 2,32 m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Decke 3,21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7152"/>
                  </a:ext>
                </a:extLst>
              </a:tr>
            </a:tbl>
          </a:graphicData>
        </a:graphic>
      </p:graphicFrame>
      <p:sp>
        <p:nvSpPr>
          <p:cNvPr id="37" name="Rechteck 36">
            <a:extLst>
              <a:ext uri="{FF2B5EF4-FFF2-40B4-BE49-F238E27FC236}">
                <a16:creationId xmlns:a16="http://schemas.microsoft.com/office/drawing/2014/main" id="{7D33BBC2-EC02-8F44-54B0-30437E14E737}"/>
              </a:ext>
            </a:extLst>
          </p:cNvPr>
          <p:cNvSpPr/>
          <p:nvPr/>
        </p:nvSpPr>
        <p:spPr>
          <a:xfrm rot="1004188">
            <a:off x="1562576" y="2967154"/>
            <a:ext cx="2179113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FC22818A-5761-6EAC-8A1A-66B95F7B0480}"/>
              </a:ext>
            </a:extLst>
          </p:cNvPr>
          <p:cNvSpPr/>
          <p:nvPr/>
        </p:nvSpPr>
        <p:spPr>
          <a:xfrm rot="19328481">
            <a:off x="2480191" y="5191281"/>
            <a:ext cx="1485842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0C9EDFE7-BFF7-9B64-7B3A-950636464098}"/>
              </a:ext>
            </a:extLst>
          </p:cNvPr>
          <p:cNvSpPr/>
          <p:nvPr/>
        </p:nvSpPr>
        <p:spPr>
          <a:xfrm rot="17306077">
            <a:off x="326797" y="3783136"/>
            <a:ext cx="1217547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E7E584FD-B7A7-DACC-84A0-C3FAD3E6B624}"/>
              </a:ext>
            </a:extLst>
          </p:cNvPr>
          <p:cNvSpPr/>
          <p:nvPr/>
        </p:nvSpPr>
        <p:spPr>
          <a:xfrm rot="17306077">
            <a:off x="405034" y="2195062"/>
            <a:ext cx="918884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ACC53FB4-BE37-938E-AA6A-C8F3A3283037}"/>
              </a:ext>
            </a:extLst>
          </p:cNvPr>
          <p:cNvSpPr/>
          <p:nvPr/>
        </p:nvSpPr>
        <p:spPr>
          <a:xfrm rot="18847654">
            <a:off x="4282160" y="4047822"/>
            <a:ext cx="754079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1C4D647D-77EC-5903-22C2-6350B8FA2943}"/>
              </a:ext>
            </a:extLst>
          </p:cNvPr>
          <p:cNvSpPr/>
          <p:nvPr/>
        </p:nvSpPr>
        <p:spPr>
          <a:xfrm rot="17244468">
            <a:off x="1690878" y="3769625"/>
            <a:ext cx="1335736" cy="1080000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9F7B969A-DA17-4F04-017F-748C23D3FC0E}"/>
              </a:ext>
            </a:extLst>
          </p:cNvPr>
          <p:cNvGrpSpPr/>
          <p:nvPr/>
        </p:nvGrpSpPr>
        <p:grpSpPr>
          <a:xfrm>
            <a:off x="5221602" y="3596214"/>
            <a:ext cx="369159" cy="549538"/>
            <a:chOff x="5485005" y="3351268"/>
            <a:chExt cx="369159" cy="549538"/>
          </a:xfrm>
        </p:grpSpPr>
        <p:sp>
          <p:nvSpPr>
            <p:cNvPr id="60" name="Diagonaler Streifen 59">
              <a:extLst>
                <a:ext uri="{FF2B5EF4-FFF2-40B4-BE49-F238E27FC236}">
                  <a16:creationId xmlns:a16="http://schemas.microsoft.com/office/drawing/2014/main" id="{5A94F36B-6716-1667-DD05-5D45366DEC15}"/>
                </a:ext>
              </a:extLst>
            </p:cNvPr>
            <p:cNvSpPr/>
            <p:nvPr/>
          </p:nvSpPr>
          <p:spPr>
            <a:xfrm rot="16200000">
              <a:off x="5435123" y="3401150"/>
              <a:ext cx="468923" cy="369159"/>
            </a:xfrm>
            <a:prstGeom prst="diagStrip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FB1B2152-896C-2124-D42E-E173F47063DE}"/>
                </a:ext>
              </a:extLst>
            </p:cNvPr>
            <p:cNvSpPr txBox="1"/>
            <p:nvPr/>
          </p:nvSpPr>
          <p:spPr>
            <a:xfrm rot="3269415">
              <a:off x="5378283" y="35324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0D02C51-1BA0-DC6B-020C-A7E742A77312}"/>
              </a:ext>
            </a:extLst>
          </p:cNvPr>
          <p:cNvGrpSpPr/>
          <p:nvPr/>
        </p:nvGrpSpPr>
        <p:grpSpPr>
          <a:xfrm rot="10800000">
            <a:off x="4940080" y="3785934"/>
            <a:ext cx="369159" cy="549538"/>
            <a:chOff x="5485005" y="3351268"/>
            <a:chExt cx="369159" cy="549538"/>
          </a:xfrm>
        </p:grpSpPr>
        <p:sp>
          <p:nvSpPr>
            <p:cNvPr id="63" name="Diagonaler Streifen 62">
              <a:extLst>
                <a:ext uri="{FF2B5EF4-FFF2-40B4-BE49-F238E27FC236}">
                  <a16:creationId xmlns:a16="http://schemas.microsoft.com/office/drawing/2014/main" id="{4D09D26B-7D73-DBBC-3AFE-5A6A9F5EB3E6}"/>
                </a:ext>
              </a:extLst>
            </p:cNvPr>
            <p:cNvSpPr/>
            <p:nvPr/>
          </p:nvSpPr>
          <p:spPr>
            <a:xfrm rot="16200000">
              <a:off x="5435123" y="3401150"/>
              <a:ext cx="468923" cy="369159"/>
            </a:xfrm>
            <a:prstGeom prst="diagStrip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473BA96A-0D43-92A8-826B-9DB0E7FBD068}"/>
                </a:ext>
              </a:extLst>
            </p:cNvPr>
            <p:cNvSpPr txBox="1"/>
            <p:nvPr/>
          </p:nvSpPr>
          <p:spPr>
            <a:xfrm rot="3269415">
              <a:off x="5378283" y="35324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5" name="Flussdiagramm: Zusammenführung 64">
            <a:extLst>
              <a:ext uri="{FF2B5EF4-FFF2-40B4-BE49-F238E27FC236}">
                <a16:creationId xmlns:a16="http://schemas.microsoft.com/office/drawing/2014/main" id="{8FABE5D7-8225-FB0D-1D1A-6BECAA5107DE}"/>
              </a:ext>
            </a:extLst>
          </p:cNvPr>
          <p:cNvSpPr/>
          <p:nvPr/>
        </p:nvSpPr>
        <p:spPr>
          <a:xfrm>
            <a:off x="600986" y="2790996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Flussdiagramm: Zusammenführung 65">
            <a:extLst>
              <a:ext uri="{FF2B5EF4-FFF2-40B4-BE49-F238E27FC236}">
                <a16:creationId xmlns:a16="http://schemas.microsoft.com/office/drawing/2014/main" id="{BD7F4C37-AD2C-794A-D31A-27FC440C138C}"/>
              </a:ext>
            </a:extLst>
          </p:cNvPr>
          <p:cNvSpPr/>
          <p:nvPr/>
        </p:nvSpPr>
        <p:spPr>
          <a:xfrm>
            <a:off x="1873188" y="3602421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4269FBE9-7037-B826-5578-EBFA5DCEAB51}"/>
              </a:ext>
            </a:extLst>
          </p:cNvPr>
          <p:cNvSpPr/>
          <p:nvPr/>
        </p:nvSpPr>
        <p:spPr>
          <a:xfrm rot="1468018">
            <a:off x="4551188" y="1895959"/>
            <a:ext cx="1623731" cy="455351"/>
          </a:xfrm>
          <a:prstGeom prst="rect">
            <a:avLst/>
          </a:prstGeom>
          <a:solidFill>
            <a:schemeClr val="accent4">
              <a:lumMod val="20000"/>
              <a:lumOff val="80000"/>
              <a:alpha val="49804"/>
            </a:schemeClr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Registrierung</a:t>
            </a:r>
          </a:p>
        </p:txBody>
      </p:sp>
      <p:sp>
        <p:nvSpPr>
          <p:cNvPr id="67" name="Flussdiagramm: Zusammenführung 66">
            <a:extLst>
              <a:ext uri="{FF2B5EF4-FFF2-40B4-BE49-F238E27FC236}">
                <a16:creationId xmlns:a16="http://schemas.microsoft.com/office/drawing/2014/main" id="{C8B90387-DD63-8238-4E09-00BA9762C2DF}"/>
              </a:ext>
            </a:extLst>
          </p:cNvPr>
          <p:cNvSpPr/>
          <p:nvPr/>
        </p:nvSpPr>
        <p:spPr>
          <a:xfrm>
            <a:off x="4756081" y="1872147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0771A40C-3B56-8BA8-7B3B-F305A538D167}"/>
              </a:ext>
            </a:extLst>
          </p:cNvPr>
          <p:cNvSpPr/>
          <p:nvPr/>
        </p:nvSpPr>
        <p:spPr>
          <a:xfrm rot="1468018">
            <a:off x="6172594" y="2468922"/>
            <a:ext cx="925819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8" name="Titel 1">
            <a:extLst>
              <a:ext uri="{FF2B5EF4-FFF2-40B4-BE49-F238E27FC236}">
                <a16:creationId xmlns:a16="http://schemas.microsoft.com/office/drawing/2014/main" id="{409DA8A9-F6DF-B4A6-26EF-D441462540E9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L</a:t>
            </a:r>
            <a:r>
              <a:rPr lang="de-DE" dirty="0"/>
              <a:t> | Oberes Foyer</a:t>
            </a:r>
          </a:p>
        </p:txBody>
      </p:sp>
      <p:pic>
        <p:nvPicPr>
          <p:cNvPr id="33" name="Grafik 32" descr="Beenden mit einfarbiger Füllung">
            <a:extLst>
              <a:ext uri="{FF2B5EF4-FFF2-40B4-BE49-F238E27FC236}">
                <a16:creationId xmlns:a16="http://schemas.microsoft.com/office/drawing/2014/main" id="{4EE3DF5D-D90D-A10A-A52B-E644B4FD03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4467" y="928880"/>
            <a:ext cx="180000" cy="180000"/>
          </a:xfrm>
          <a:prstGeom prst="rect">
            <a:avLst/>
          </a:prstGeom>
        </p:spPr>
      </p:pic>
      <p:pic>
        <p:nvPicPr>
          <p:cNvPr id="56" name="Grafik 55" descr="Beenden mit einfarbiger Füllung">
            <a:extLst>
              <a:ext uri="{FF2B5EF4-FFF2-40B4-BE49-F238E27FC236}">
                <a16:creationId xmlns:a16="http://schemas.microsoft.com/office/drawing/2014/main" id="{B03048FB-7358-8B81-9B45-9B2D6904CB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8110" y="3786045"/>
            <a:ext cx="180000" cy="180000"/>
          </a:xfrm>
          <a:prstGeom prst="rect">
            <a:avLst/>
          </a:prstGeom>
        </p:spPr>
      </p:pic>
      <p:graphicFrame>
        <p:nvGraphicFramePr>
          <p:cNvPr id="70" name="Tabelle 69">
            <a:extLst>
              <a:ext uri="{FF2B5EF4-FFF2-40B4-BE49-F238E27FC236}">
                <a16:creationId xmlns:a16="http://schemas.microsoft.com/office/drawing/2014/main" id="{D9018E08-1679-BD88-8C64-1D8C1A3A6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71" name="Flussdiagramm: Zusammenführung 70">
            <a:extLst>
              <a:ext uri="{FF2B5EF4-FFF2-40B4-BE49-F238E27FC236}">
                <a16:creationId xmlns:a16="http://schemas.microsoft.com/office/drawing/2014/main" id="{1C9BA78A-D617-50DC-50F1-759E7AE5FCAC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2" name="Grafik 71" descr="Beenden mit einfarbiger Füllung">
            <a:extLst>
              <a:ext uri="{FF2B5EF4-FFF2-40B4-BE49-F238E27FC236}">
                <a16:creationId xmlns:a16="http://schemas.microsoft.com/office/drawing/2014/main" id="{1A61109F-687D-9C93-730C-A5A6ECC828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73" name="Grafik 72" descr="Erdgeschoss mit einfarbiger Füllung">
            <a:extLst>
              <a:ext uri="{FF2B5EF4-FFF2-40B4-BE49-F238E27FC236}">
                <a16:creationId xmlns:a16="http://schemas.microsoft.com/office/drawing/2014/main" id="{C87C41DB-8BAC-6493-5F9A-CD1BBFA8FD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27414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42096-C188-3700-FBDD-4DE34DD60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Tabelle 106">
            <a:extLst>
              <a:ext uri="{FF2B5EF4-FFF2-40B4-BE49-F238E27FC236}">
                <a16:creationId xmlns:a16="http://schemas.microsoft.com/office/drawing/2014/main" id="{0CEE72EB-C125-652C-D855-1F20DF04D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273696"/>
              </p:ext>
            </p:extLst>
          </p:nvPr>
        </p:nvGraphicFramePr>
        <p:xfrm>
          <a:off x="8421177" y="884778"/>
          <a:ext cx="3401708" cy="492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3972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437736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r>
                        <a:rPr lang="de-DE" sz="1400" u="sng" dirty="0">
                          <a:solidFill>
                            <a:schemeClr val="accent1"/>
                          </a:solidFill>
                          <a:latin typeface="+mn-lt"/>
                        </a:rPr>
                        <a:t> qm je Fläche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5 qm (2,50m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80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14 qm (7,00m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334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12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234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7 qm (3,50m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267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12 qm (6,00m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622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24 qm (12,00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938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818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696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12 qm (3 Stände à 2,00m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0633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15 qm (7,50m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44072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endParaRPr lang="de-DE" sz="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66420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Ausstellungsfläche 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≙ 119 qm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5956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endParaRPr lang="de-DE" sz="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412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1" u="sng" dirty="0">
                          <a:solidFill>
                            <a:schemeClr val="accent1"/>
                          </a:solidFill>
                          <a:latin typeface="+mn-lt"/>
                        </a:rPr>
                        <a:t>Deckenhöhe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Lampe 2,84 m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Decke 3,72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7152"/>
                  </a:ext>
                </a:extLst>
              </a:tr>
            </a:tbl>
          </a:graphicData>
        </a:graphic>
      </p:graphicFrame>
      <p:sp>
        <p:nvSpPr>
          <p:cNvPr id="35" name="Rechteck 34">
            <a:extLst>
              <a:ext uri="{FF2B5EF4-FFF2-40B4-BE49-F238E27FC236}">
                <a16:creationId xmlns:a16="http://schemas.microsoft.com/office/drawing/2014/main" id="{3429F68C-721B-46D8-7004-F527CCEC9ED3}"/>
              </a:ext>
            </a:extLst>
          </p:cNvPr>
          <p:cNvSpPr/>
          <p:nvPr/>
        </p:nvSpPr>
        <p:spPr>
          <a:xfrm>
            <a:off x="-9525" y="6103834"/>
            <a:ext cx="11866791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4FADFF38-E1FE-5A0B-0053-D0FFF19E17F5}"/>
              </a:ext>
            </a:extLst>
          </p:cNvPr>
          <p:cNvGrpSpPr/>
          <p:nvPr/>
        </p:nvGrpSpPr>
        <p:grpSpPr>
          <a:xfrm>
            <a:off x="-267774" y="768613"/>
            <a:ext cx="8474070" cy="6650292"/>
            <a:chOff x="-267774" y="768613"/>
            <a:chExt cx="8474070" cy="6650292"/>
          </a:xfrm>
        </p:grpSpPr>
        <p:sp>
          <p:nvSpPr>
            <p:cNvPr id="38" name="Rechteck 3">
              <a:extLst>
                <a:ext uri="{FF2B5EF4-FFF2-40B4-BE49-F238E27FC236}">
                  <a16:creationId xmlns:a16="http://schemas.microsoft.com/office/drawing/2014/main" id="{F98EE846-C7B5-8BCF-297B-EFA51C4BDB1D}"/>
                </a:ext>
              </a:extLst>
            </p:cNvPr>
            <p:cNvSpPr/>
            <p:nvPr/>
          </p:nvSpPr>
          <p:spPr>
            <a:xfrm>
              <a:off x="463550" y="1352642"/>
              <a:ext cx="7493058" cy="5561807"/>
            </a:xfrm>
            <a:custGeom>
              <a:avLst/>
              <a:gdLst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8170292 w 8170292"/>
                <a:gd name="csY2" fmla="*/ 6402993 h 6402993"/>
                <a:gd name="csX3" fmla="*/ 0 w 8170292"/>
                <a:gd name="csY3" fmla="*/ 6402993 h 6402993"/>
                <a:gd name="csX4" fmla="*/ 0 w 8170292"/>
                <a:gd name="csY4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8170292 w 8170292"/>
                <a:gd name="csY2" fmla="*/ 6402993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5176209 w 8170292"/>
                <a:gd name="csY2" fmla="*/ 6399126 h 6402993"/>
                <a:gd name="csX3" fmla="*/ 0 w 8170292"/>
                <a:gd name="csY3" fmla="*/ 6402993 h 6402993"/>
                <a:gd name="csX4" fmla="*/ 0 w 8170292"/>
                <a:gd name="csY4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185984 w 8170292"/>
                <a:gd name="csY2" fmla="*/ 2103351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805109 w 8170292"/>
                <a:gd name="csY2" fmla="*/ 2268451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776534 w 8170292"/>
                <a:gd name="csY2" fmla="*/ 2290676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763834 w 8170292"/>
                <a:gd name="csY2" fmla="*/ 2290676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7967092"/>
                <a:gd name="csY0" fmla="*/ 0 h 6402993"/>
                <a:gd name="csX1" fmla="*/ 7967092 w 7967092"/>
                <a:gd name="csY1" fmla="*/ 1114425 h 6402993"/>
                <a:gd name="csX2" fmla="*/ 7763834 w 7967092"/>
                <a:gd name="csY2" fmla="*/ 2290676 h 6402993"/>
                <a:gd name="csX3" fmla="*/ 5176209 w 7967092"/>
                <a:gd name="csY3" fmla="*/ 6399126 h 6402993"/>
                <a:gd name="csX4" fmla="*/ 0 w 7967092"/>
                <a:gd name="csY4" fmla="*/ 6402993 h 6402993"/>
                <a:gd name="csX5" fmla="*/ 0 w 7967092"/>
                <a:gd name="csY5" fmla="*/ 0 h 6402993"/>
                <a:gd name="csX0" fmla="*/ 0 w 7967092"/>
                <a:gd name="csY0" fmla="*/ 0 h 6402993"/>
                <a:gd name="csX1" fmla="*/ 6125534 w 7967092"/>
                <a:gd name="csY1" fmla="*/ 852401 h 6402993"/>
                <a:gd name="csX2" fmla="*/ 7967092 w 7967092"/>
                <a:gd name="csY2" fmla="*/ 1114425 h 6402993"/>
                <a:gd name="csX3" fmla="*/ 7763834 w 7967092"/>
                <a:gd name="csY3" fmla="*/ 2290676 h 6402993"/>
                <a:gd name="csX4" fmla="*/ 5176209 w 7967092"/>
                <a:gd name="csY4" fmla="*/ 6399126 h 6402993"/>
                <a:gd name="csX5" fmla="*/ 0 w 7967092"/>
                <a:gd name="csY5" fmla="*/ 6402993 h 6402993"/>
                <a:gd name="csX6" fmla="*/ 0 w 7967092"/>
                <a:gd name="csY6" fmla="*/ 0 h 6402993"/>
                <a:gd name="csX0" fmla="*/ 0 w 7967092"/>
                <a:gd name="csY0" fmla="*/ 0 h 6402993"/>
                <a:gd name="csX1" fmla="*/ 5684209 w 7967092"/>
                <a:gd name="csY1" fmla="*/ 785726 h 6402993"/>
                <a:gd name="csX2" fmla="*/ 6125534 w 7967092"/>
                <a:gd name="csY2" fmla="*/ 852401 h 6402993"/>
                <a:gd name="csX3" fmla="*/ 7967092 w 7967092"/>
                <a:gd name="csY3" fmla="*/ 1114425 h 6402993"/>
                <a:gd name="csX4" fmla="*/ 7763834 w 7967092"/>
                <a:gd name="csY4" fmla="*/ 2290676 h 6402993"/>
                <a:gd name="csX5" fmla="*/ 5176209 w 7967092"/>
                <a:gd name="csY5" fmla="*/ 6399126 h 6402993"/>
                <a:gd name="csX6" fmla="*/ 0 w 7967092"/>
                <a:gd name="csY6" fmla="*/ 6402993 h 6402993"/>
                <a:gd name="csX7" fmla="*/ 0 w 7967092"/>
                <a:gd name="csY7" fmla="*/ 0 h 6402993"/>
                <a:gd name="csX0" fmla="*/ 0 w 7967092"/>
                <a:gd name="csY0" fmla="*/ 0 h 6402993"/>
                <a:gd name="csX1" fmla="*/ 6004884 w 7967092"/>
                <a:gd name="csY1" fmla="*/ 1636626 h 6402993"/>
                <a:gd name="csX2" fmla="*/ 6125534 w 7967092"/>
                <a:gd name="csY2" fmla="*/ 852401 h 6402993"/>
                <a:gd name="csX3" fmla="*/ 7967092 w 7967092"/>
                <a:gd name="csY3" fmla="*/ 1114425 h 6402993"/>
                <a:gd name="csX4" fmla="*/ 7763834 w 7967092"/>
                <a:gd name="csY4" fmla="*/ 2290676 h 6402993"/>
                <a:gd name="csX5" fmla="*/ 5176209 w 7967092"/>
                <a:gd name="csY5" fmla="*/ 6399126 h 6402993"/>
                <a:gd name="csX6" fmla="*/ 0 w 7967092"/>
                <a:gd name="csY6" fmla="*/ 6402993 h 6402993"/>
                <a:gd name="csX7" fmla="*/ 0 w 7967092"/>
                <a:gd name="csY7" fmla="*/ 0 h 6402993"/>
                <a:gd name="csX0" fmla="*/ 0 w 7967092"/>
                <a:gd name="csY0" fmla="*/ 0 h 6402993"/>
                <a:gd name="csX1" fmla="*/ 6004884 w 7967092"/>
                <a:gd name="csY1" fmla="*/ 1636626 h 6402993"/>
                <a:gd name="csX2" fmla="*/ 6125534 w 7967092"/>
                <a:gd name="csY2" fmla="*/ 852401 h 6402993"/>
                <a:gd name="csX3" fmla="*/ 7967092 w 7967092"/>
                <a:gd name="csY3" fmla="*/ 1114425 h 6402993"/>
                <a:gd name="csX4" fmla="*/ 7763834 w 7967092"/>
                <a:gd name="csY4" fmla="*/ 2290676 h 6402993"/>
                <a:gd name="csX5" fmla="*/ 5176209 w 7967092"/>
                <a:gd name="csY5" fmla="*/ 6399126 h 6402993"/>
                <a:gd name="csX6" fmla="*/ 0 w 7967092"/>
                <a:gd name="csY6" fmla="*/ 6402993 h 6402993"/>
                <a:gd name="csX7" fmla="*/ 0 w 7967092"/>
                <a:gd name="csY7" fmla="*/ 0 h 6402993"/>
                <a:gd name="csX0" fmla="*/ 0 w 7967092"/>
                <a:gd name="csY0" fmla="*/ 217965 h 6620958"/>
                <a:gd name="csX1" fmla="*/ 5153984 w 7967092"/>
                <a:gd name="csY1" fmla="*/ 1527566 h 6620958"/>
                <a:gd name="csX2" fmla="*/ 6004884 w 7967092"/>
                <a:gd name="csY2" fmla="*/ 1854591 h 6620958"/>
                <a:gd name="csX3" fmla="*/ 6125534 w 7967092"/>
                <a:gd name="csY3" fmla="*/ 1070366 h 6620958"/>
                <a:gd name="csX4" fmla="*/ 7967092 w 7967092"/>
                <a:gd name="csY4" fmla="*/ 1332390 h 6620958"/>
                <a:gd name="csX5" fmla="*/ 7763834 w 7967092"/>
                <a:gd name="csY5" fmla="*/ 2508641 h 6620958"/>
                <a:gd name="csX6" fmla="*/ 5176209 w 7967092"/>
                <a:gd name="csY6" fmla="*/ 6617091 h 6620958"/>
                <a:gd name="csX7" fmla="*/ 0 w 7967092"/>
                <a:gd name="csY7" fmla="*/ 6620958 h 6620958"/>
                <a:gd name="csX8" fmla="*/ 0 w 7967092"/>
                <a:gd name="csY8" fmla="*/ 217965 h 6620958"/>
                <a:gd name="csX0" fmla="*/ 0 w 7967092"/>
                <a:gd name="csY0" fmla="*/ 217965 h 6620958"/>
                <a:gd name="csX1" fmla="*/ 5153984 w 7967092"/>
                <a:gd name="csY1" fmla="*/ 1527566 h 6620958"/>
                <a:gd name="csX2" fmla="*/ 6004884 w 7967092"/>
                <a:gd name="csY2" fmla="*/ 1854591 h 6620958"/>
                <a:gd name="csX3" fmla="*/ 6125534 w 7967092"/>
                <a:gd name="csY3" fmla="*/ 1070366 h 6620958"/>
                <a:gd name="csX4" fmla="*/ 7967092 w 7967092"/>
                <a:gd name="csY4" fmla="*/ 1332390 h 6620958"/>
                <a:gd name="csX5" fmla="*/ 7763834 w 7967092"/>
                <a:gd name="csY5" fmla="*/ 2508641 h 6620958"/>
                <a:gd name="csX6" fmla="*/ 5176209 w 7967092"/>
                <a:gd name="csY6" fmla="*/ 6617091 h 6620958"/>
                <a:gd name="csX7" fmla="*/ 0 w 7967092"/>
                <a:gd name="csY7" fmla="*/ 6620958 h 6620958"/>
                <a:gd name="csX8" fmla="*/ 0 w 7967092"/>
                <a:gd name="csY8" fmla="*/ 217965 h 6620958"/>
                <a:gd name="csX0" fmla="*/ 0 w 7967092"/>
                <a:gd name="csY0" fmla="*/ 224486 h 6627479"/>
                <a:gd name="csX1" fmla="*/ 5331784 w 7967092"/>
                <a:gd name="csY1" fmla="*/ 1461062 h 6627479"/>
                <a:gd name="csX2" fmla="*/ 6004884 w 7967092"/>
                <a:gd name="csY2" fmla="*/ 1861112 h 6627479"/>
                <a:gd name="csX3" fmla="*/ 6125534 w 7967092"/>
                <a:gd name="csY3" fmla="*/ 1076887 h 6627479"/>
                <a:gd name="csX4" fmla="*/ 7967092 w 7967092"/>
                <a:gd name="csY4" fmla="*/ 1338911 h 6627479"/>
                <a:gd name="csX5" fmla="*/ 7763834 w 7967092"/>
                <a:gd name="csY5" fmla="*/ 2515162 h 6627479"/>
                <a:gd name="csX6" fmla="*/ 5176209 w 7967092"/>
                <a:gd name="csY6" fmla="*/ 6623612 h 6627479"/>
                <a:gd name="csX7" fmla="*/ 0 w 7967092"/>
                <a:gd name="csY7" fmla="*/ 6627479 h 6627479"/>
                <a:gd name="csX8" fmla="*/ 0 w 7967092"/>
                <a:gd name="csY8" fmla="*/ 224486 h 6627479"/>
                <a:gd name="csX0" fmla="*/ 0 w 7967092"/>
                <a:gd name="csY0" fmla="*/ 229654 h 6632647"/>
                <a:gd name="csX1" fmla="*/ 5211134 w 7967092"/>
                <a:gd name="csY1" fmla="*/ 1424956 h 6632647"/>
                <a:gd name="csX2" fmla="*/ 5331784 w 7967092"/>
                <a:gd name="csY2" fmla="*/ 1466230 h 6632647"/>
                <a:gd name="csX3" fmla="*/ 6004884 w 7967092"/>
                <a:gd name="csY3" fmla="*/ 1866280 h 6632647"/>
                <a:gd name="csX4" fmla="*/ 6125534 w 7967092"/>
                <a:gd name="csY4" fmla="*/ 1082055 h 6632647"/>
                <a:gd name="csX5" fmla="*/ 7967092 w 7967092"/>
                <a:gd name="csY5" fmla="*/ 1344079 h 6632647"/>
                <a:gd name="csX6" fmla="*/ 7763834 w 7967092"/>
                <a:gd name="csY6" fmla="*/ 2520330 h 6632647"/>
                <a:gd name="csX7" fmla="*/ 5176209 w 7967092"/>
                <a:gd name="csY7" fmla="*/ 6628780 h 6632647"/>
                <a:gd name="csX8" fmla="*/ 0 w 7967092"/>
                <a:gd name="csY8" fmla="*/ 6632647 h 6632647"/>
                <a:gd name="csX9" fmla="*/ 0 w 7967092"/>
                <a:gd name="csY9" fmla="*/ 229654 h 6632647"/>
                <a:gd name="csX0" fmla="*/ 0 w 7967092"/>
                <a:gd name="csY0" fmla="*/ 210565 h 6613558"/>
                <a:gd name="csX1" fmla="*/ 5207959 w 7967092"/>
                <a:gd name="csY1" fmla="*/ 1631292 h 6613558"/>
                <a:gd name="csX2" fmla="*/ 5331784 w 7967092"/>
                <a:gd name="csY2" fmla="*/ 1447141 h 6613558"/>
                <a:gd name="csX3" fmla="*/ 6004884 w 7967092"/>
                <a:gd name="csY3" fmla="*/ 1847191 h 6613558"/>
                <a:gd name="csX4" fmla="*/ 6125534 w 7967092"/>
                <a:gd name="csY4" fmla="*/ 1062966 h 6613558"/>
                <a:gd name="csX5" fmla="*/ 7967092 w 7967092"/>
                <a:gd name="csY5" fmla="*/ 1324990 h 6613558"/>
                <a:gd name="csX6" fmla="*/ 7763834 w 7967092"/>
                <a:gd name="csY6" fmla="*/ 2501241 h 6613558"/>
                <a:gd name="csX7" fmla="*/ 5176209 w 7967092"/>
                <a:gd name="csY7" fmla="*/ 6609691 h 6613558"/>
                <a:gd name="csX8" fmla="*/ 0 w 7967092"/>
                <a:gd name="csY8" fmla="*/ 6613558 h 6613558"/>
                <a:gd name="csX9" fmla="*/ 0 w 7967092"/>
                <a:gd name="csY9" fmla="*/ 210565 h 6613558"/>
                <a:gd name="csX0" fmla="*/ 0 w 7967092"/>
                <a:gd name="csY0" fmla="*/ 210565 h 6613558"/>
                <a:gd name="csX1" fmla="*/ 5207959 w 7967092"/>
                <a:gd name="csY1" fmla="*/ 1631292 h 6613558"/>
                <a:gd name="csX2" fmla="*/ 5331784 w 7967092"/>
                <a:gd name="csY2" fmla="*/ 1447141 h 6613558"/>
                <a:gd name="csX3" fmla="*/ 6004884 w 7967092"/>
                <a:gd name="csY3" fmla="*/ 1847191 h 6613558"/>
                <a:gd name="csX4" fmla="*/ 6125534 w 7967092"/>
                <a:gd name="csY4" fmla="*/ 1062966 h 6613558"/>
                <a:gd name="csX5" fmla="*/ 7967092 w 7967092"/>
                <a:gd name="csY5" fmla="*/ 1324990 h 6613558"/>
                <a:gd name="csX6" fmla="*/ 7763834 w 7967092"/>
                <a:gd name="csY6" fmla="*/ 2501241 h 6613558"/>
                <a:gd name="csX7" fmla="*/ 5176209 w 7967092"/>
                <a:gd name="csY7" fmla="*/ 6609691 h 6613558"/>
                <a:gd name="csX8" fmla="*/ 0 w 7967092"/>
                <a:gd name="csY8" fmla="*/ 6613558 h 6613558"/>
                <a:gd name="csX9" fmla="*/ 0 w 7967092"/>
                <a:gd name="csY9" fmla="*/ 210565 h 6613558"/>
                <a:gd name="csX0" fmla="*/ 0 w 7967092"/>
                <a:gd name="csY0" fmla="*/ 236828 h 6639821"/>
                <a:gd name="csX1" fmla="*/ 4515809 w 7967092"/>
                <a:gd name="csY1" fmla="*/ 1403554 h 6639821"/>
                <a:gd name="csX2" fmla="*/ 5207959 w 7967092"/>
                <a:gd name="csY2" fmla="*/ 1657555 h 6639821"/>
                <a:gd name="csX3" fmla="*/ 5331784 w 7967092"/>
                <a:gd name="csY3" fmla="*/ 1473404 h 6639821"/>
                <a:gd name="csX4" fmla="*/ 6004884 w 7967092"/>
                <a:gd name="csY4" fmla="*/ 1873454 h 6639821"/>
                <a:gd name="csX5" fmla="*/ 6125534 w 7967092"/>
                <a:gd name="csY5" fmla="*/ 1089229 h 6639821"/>
                <a:gd name="csX6" fmla="*/ 7967092 w 7967092"/>
                <a:gd name="csY6" fmla="*/ 1351253 h 6639821"/>
                <a:gd name="csX7" fmla="*/ 7763834 w 7967092"/>
                <a:gd name="csY7" fmla="*/ 2527504 h 6639821"/>
                <a:gd name="csX8" fmla="*/ 5176209 w 7967092"/>
                <a:gd name="csY8" fmla="*/ 6635954 h 6639821"/>
                <a:gd name="csX9" fmla="*/ 0 w 7967092"/>
                <a:gd name="csY9" fmla="*/ 6639821 h 6639821"/>
                <a:gd name="csX10" fmla="*/ 0 w 7967092"/>
                <a:gd name="csY10" fmla="*/ 236828 h 6639821"/>
                <a:gd name="csX0" fmla="*/ 0 w 7967092"/>
                <a:gd name="csY0" fmla="*/ 241531 h 6644524"/>
                <a:gd name="csX1" fmla="*/ 4684084 w 7967092"/>
                <a:gd name="csY1" fmla="*/ 1360632 h 6644524"/>
                <a:gd name="csX2" fmla="*/ 5207959 w 7967092"/>
                <a:gd name="csY2" fmla="*/ 1662258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241531 h 6644524"/>
                <a:gd name="csX1" fmla="*/ 4684084 w 7967092"/>
                <a:gd name="csY1" fmla="*/ 1360632 h 6644524"/>
                <a:gd name="csX2" fmla="*/ 5207959 w 7967092"/>
                <a:gd name="csY2" fmla="*/ 1662258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241531 h 6644524"/>
                <a:gd name="csX1" fmla="*/ 4671384 w 7967092"/>
                <a:gd name="csY1" fmla="*/ 1360632 h 6644524"/>
                <a:gd name="csX2" fmla="*/ 5207959 w 7967092"/>
                <a:gd name="csY2" fmla="*/ 1662258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241531 h 6644524"/>
                <a:gd name="csX1" fmla="*/ 4671384 w 7967092"/>
                <a:gd name="csY1" fmla="*/ 1360632 h 6644524"/>
                <a:gd name="csX2" fmla="*/ 5198434 w 7967092"/>
                <a:gd name="csY2" fmla="*/ 1671783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0 h 6402993"/>
                <a:gd name="csX1" fmla="*/ 4671384 w 7967092"/>
                <a:gd name="csY1" fmla="*/ 1119101 h 6402993"/>
                <a:gd name="csX2" fmla="*/ 5198434 w 7967092"/>
                <a:gd name="csY2" fmla="*/ 1430252 h 6402993"/>
                <a:gd name="csX3" fmla="*/ 5331784 w 7967092"/>
                <a:gd name="csY3" fmla="*/ 1236576 h 6402993"/>
                <a:gd name="csX4" fmla="*/ 6004884 w 7967092"/>
                <a:gd name="csY4" fmla="*/ 1636626 h 6402993"/>
                <a:gd name="csX5" fmla="*/ 6125534 w 7967092"/>
                <a:gd name="csY5" fmla="*/ 852401 h 6402993"/>
                <a:gd name="csX6" fmla="*/ 7967092 w 7967092"/>
                <a:gd name="csY6" fmla="*/ 1114425 h 6402993"/>
                <a:gd name="csX7" fmla="*/ 7763834 w 7967092"/>
                <a:gd name="csY7" fmla="*/ 2290676 h 6402993"/>
                <a:gd name="csX8" fmla="*/ 5176209 w 7967092"/>
                <a:gd name="csY8" fmla="*/ 6399126 h 6402993"/>
                <a:gd name="csX9" fmla="*/ 0 w 7967092"/>
                <a:gd name="csY9" fmla="*/ 6402993 h 6402993"/>
                <a:gd name="csX10" fmla="*/ 0 w 7967092"/>
                <a:gd name="csY10" fmla="*/ 0 h 6402993"/>
                <a:gd name="csX0" fmla="*/ 1685925 w 7967092"/>
                <a:gd name="csY0" fmla="*/ 773199 h 5550592"/>
                <a:gd name="csX1" fmla="*/ 4671384 w 7967092"/>
                <a:gd name="csY1" fmla="*/ 266700 h 5550592"/>
                <a:gd name="csX2" fmla="*/ 5198434 w 7967092"/>
                <a:gd name="csY2" fmla="*/ 577851 h 5550592"/>
                <a:gd name="csX3" fmla="*/ 5331784 w 7967092"/>
                <a:gd name="csY3" fmla="*/ 384175 h 5550592"/>
                <a:gd name="csX4" fmla="*/ 6004884 w 7967092"/>
                <a:gd name="csY4" fmla="*/ 784225 h 5550592"/>
                <a:gd name="csX5" fmla="*/ 6125534 w 7967092"/>
                <a:gd name="csY5" fmla="*/ 0 h 5550592"/>
                <a:gd name="csX6" fmla="*/ 7967092 w 7967092"/>
                <a:gd name="csY6" fmla="*/ 262024 h 5550592"/>
                <a:gd name="csX7" fmla="*/ 7763834 w 7967092"/>
                <a:gd name="csY7" fmla="*/ 1438275 h 5550592"/>
                <a:gd name="csX8" fmla="*/ 5176209 w 7967092"/>
                <a:gd name="csY8" fmla="*/ 5546725 h 5550592"/>
                <a:gd name="csX9" fmla="*/ 0 w 7967092"/>
                <a:gd name="csY9" fmla="*/ 5550592 h 5550592"/>
                <a:gd name="csX10" fmla="*/ 1685925 w 7967092"/>
                <a:gd name="csY10" fmla="*/ 773199 h 5550592"/>
                <a:gd name="csX0" fmla="*/ 1685925 w 7967092"/>
                <a:gd name="csY0" fmla="*/ 773199 h 5550592"/>
                <a:gd name="csX1" fmla="*/ 4671384 w 7967092"/>
                <a:gd name="csY1" fmla="*/ 266700 h 5550592"/>
                <a:gd name="csX2" fmla="*/ 5198434 w 7967092"/>
                <a:gd name="csY2" fmla="*/ 577851 h 5550592"/>
                <a:gd name="csX3" fmla="*/ 5331784 w 7967092"/>
                <a:gd name="csY3" fmla="*/ 384175 h 5550592"/>
                <a:gd name="csX4" fmla="*/ 6004884 w 7967092"/>
                <a:gd name="csY4" fmla="*/ 784225 h 5550592"/>
                <a:gd name="csX5" fmla="*/ 6125534 w 7967092"/>
                <a:gd name="csY5" fmla="*/ 0 h 5550592"/>
                <a:gd name="csX6" fmla="*/ 7967092 w 7967092"/>
                <a:gd name="csY6" fmla="*/ 262024 h 5550592"/>
                <a:gd name="csX7" fmla="*/ 7763834 w 7967092"/>
                <a:gd name="csY7" fmla="*/ 1438275 h 5550592"/>
                <a:gd name="csX8" fmla="*/ 5176209 w 7967092"/>
                <a:gd name="csY8" fmla="*/ 5546725 h 5550592"/>
                <a:gd name="csX9" fmla="*/ 0 w 7967092"/>
                <a:gd name="csY9" fmla="*/ 5550592 h 5550592"/>
                <a:gd name="csX10" fmla="*/ 940759 w 7967092"/>
                <a:gd name="csY10" fmla="*/ 2870200 h 5550592"/>
                <a:gd name="csX11" fmla="*/ 1685925 w 7967092"/>
                <a:gd name="csY11" fmla="*/ 773199 h 5550592"/>
                <a:gd name="csX0" fmla="*/ 1685925 w 7967092"/>
                <a:gd name="csY0" fmla="*/ 773199 h 5550592"/>
                <a:gd name="csX1" fmla="*/ 4671384 w 7967092"/>
                <a:gd name="csY1" fmla="*/ 266700 h 5550592"/>
                <a:gd name="csX2" fmla="*/ 5198434 w 7967092"/>
                <a:gd name="csY2" fmla="*/ 577851 h 5550592"/>
                <a:gd name="csX3" fmla="*/ 5331784 w 7967092"/>
                <a:gd name="csY3" fmla="*/ 384175 h 5550592"/>
                <a:gd name="csX4" fmla="*/ 6004884 w 7967092"/>
                <a:gd name="csY4" fmla="*/ 784225 h 5550592"/>
                <a:gd name="csX5" fmla="*/ 6125534 w 7967092"/>
                <a:gd name="csY5" fmla="*/ 0 h 5550592"/>
                <a:gd name="csX6" fmla="*/ 7967092 w 7967092"/>
                <a:gd name="csY6" fmla="*/ 262024 h 5550592"/>
                <a:gd name="csX7" fmla="*/ 7763834 w 7967092"/>
                <a:gd name="csY7" fmla="*/ 1438275 h 5550592"/>
                <a:gd name="csX8" fmla="*/ 5176209 w 7967092"/>
                <a:gd name="csY8" fmla="*/ 5546725 h 5550592"/>
                <a:gd name="csX9" fmla="*/ 0 w 7967092"/>
                <a:gd name="csY9" fmla="*/ 5550592 h 5550592"/>
                <a:gd name="csX10" fmla="*/ 474034 w 7967092"/>
                <a:gd name="csY10" fmla="*/ 2743200 h 5550592"/>
                <a:gd name="csX11" fmla="*/ 1685925 w 7967092"/>
                <a:gd name="csY11" fmla="*/ 773199 h 5550592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208591 w 7493058"/>
                <a:gd name="csY9" fmla="*/ 5090217 h 5546725"/>
                <a:gd name="csX10" fmla="*/ 0 w 7493058"/>
                <a:gd name="csY10" fmla="*/ 2743200 h 5546725"/>
                <a:gd name="csX11" fmla="*/ 1211891 w 7493058"/>
                <a:gd name="csY11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908050 w 7493058"/>
                <a:gd name="csY9" fmla="*/ 5162551 h 5546725"/>
                <a:gd name="csX10" fmla="*/ 208591 w 7493058"/>
                <a:gd name="csY10" fmla="*/ 5090217 h 5546725"/>
                <a:gd name="csX11" fmla="*/ 0 w 7493058"/>
                <a:gd name="csY11" fmla="*/ 2743200 h 5546725"/>
                <a:gd name="csX12" fmla="*/ 1211891 w 7493058"/>
                <a:gd name="csY12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479550 w 7493058"/>
                <a:gd name="csY9" fmla="*/ 5222876 h 5546725"/>
                <a:gd name="csX10" fmla="*/ 908050 w 7493058"/>
                <a:gd name="csY10" fmla="*/ 5162551 h 5546725"/>
                <a:gd name="csX11" fmla="*/ 208591 w 7493058"/>
                <a:gd name="csY11" fmla="*/ 5090217 h 5546725"/>
                <a:gd name="csX12" fmla="*/ 0 w 7493058"/>
                <a:gd name="csY12" fmla="*/ 2743200 h 5546725"/>
                <a:gd name="csX13" fmla="*/ 1211891 w 7493058"/>
                <a:gd name="csY13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190625 w 7493058"/>
                <a:gd name="csY9" fmla="*/ 4813301 h 5546725"/>
                <a:gd name="csX10" fmla="*/ 908050 w 7493058"/>
                <a:gd name="csY10" fmla="*/ 5162551 h 5546725"/>
                <a:gd name="csX11" fmla="*/ 208591 w 7493058"/>
                <a:gd name="csY11" fmla="*/ 5090217 h 5546725"/>
                <a:gd name="csX12" fmla="*/ 0 w 7493058"/>
                <a:gd name="csY12" fmla="*/ 2743200 h 5546725"/>
                <a:gd name="csX13" fmla="*/ 1211891 w 7493058"/>
                <a:gd name="csY13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876425 w 7493058"/>
                <a:gd name="csY9" fmla="*/ 4949826 h 5546725"/>
                <a:gd name="csX10" fmla="*/ 1190625 w 7493058"/>
                <a:gd name="csY10" fmla="*/ 4813301 h 5546725"/>
                <a:gd name="csX11" fmla="*/ 908050 w 7493058"/>
                <a:gd name="csY11" fmla="*/ 5162551 h 5546725"/>
                <a:gd name="csX12" fmla="*/ 208591 w 7493058"/>
                <a:gd name="csY12" fmla="*/ 5090217 h 5546725"/>
                <a:gd name="csX13" fmla="*/ 0 w 7493058"/>
                <a:gd name="csY13" fmla="*/ 2743200 h 5546725"/>
                <a:gd name="csX14" fmla="*/ 1211891 w 7493058"/>
                <a:gd name="csY14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727200 w 7493058"/>
                <a:gd name="csY9" fmla="*/ 5133976 h 5546725"/>
                <a:gd name="csX10" fmla="*/ 1190625 w 7493058"/>
                <a:gd name="csY10" fmla="*/ 4813301 h 5546725"/>
                <a:gd name="csX11" fmla="*/ 908050 w 7493058"/>
                <a:gd name="csY11" fmla="*/ 5162551 h 5546725"/>
                <a:gd name="csX12" fmla="*/ 208591 w 7493058"/>
                <a:gd name="csY12" fmla="*/ 5090217 h 5546725"/>
                <a:gd name="csX13" fmla="*/ 0 w 7493058"/>
                <a:gd name="csY13" fmla="*/ 2743200 h 5546725"/>
                <a:gd name="csX14" fmla="*/ 1211891 w 7493058"/>
                <a:gd name="csY14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2822575 w 7493058"/>
                <a:gd name="csY9" fmla="*/ 5292726 h 5546725"/>
                <a:gd name="csX10" fmla="*/ 1727200 w 7493058"/>
                <a:gd name="csY10" fmla="*/ 5133976 h 5546725"/>
                <a:gd name="csX11" fmla="*/ 1190625 w 7493058"/>
                <a:gd name="csY11" fmla="*/ 4813301 h 5546725"/>
                <a:gd name="csX12" fmla="*/ 908050 w 7493058"/>
                <a:gd name="csY12" fmla="*/ 5162551 h 5546725"/>
                <a:gd name="csX13" fmla="*/ 208591 w 7493058"/>
                <a:gd name="csY13" fmla="*/ 5090217 h 5546725"/>
                <a:gd name="csX14" fmla="*/ 0 w 7493058"/>
                <a:gd name="csY14" fmla="*/ 2743200 h 5546725"/>
                <a:gd name="csX15" fmla="*/ 1211891 w 7493058"/>
                <a:gd name="csY15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2863850 w 7493058"/>
                <a:gd name="csY9" fmla="*/ 3794126 h 5546725"/>
                <a:gd name="csX10" fmla="*/ 1727200 w 7493058"/>
                <a:gd name="csY10" fmla="*/ 5133976 h 5546725"/>
                <a:gd name="csX11" fmla="*/ 1190625 w 7493058"/>
                <a:gd name="csY11" fmla="*/ 4813301 h 5546725"/>
                <a:gd name="csX12" fmla="*/ 908050 w 7493058"/>
                <a:gd name="csY12" fmla="*/ 5162551 h 5546725"/>
                <a:gd name="csX13" fmla="*/ 208591 w 7493058"/>
                <a:gd name="csY13" fmla="*/ 5090217 h 5546725"/>
                <a:gd name="csX14" fmla="*/ 0 w 7493058"/>
                <a:gd name="csY14" fmla="*/ 2743200 h 5546725"/>
                <a:gd name="csX15" fmla="*/ 1211891 w 7493058"/>
                <a:gd name="csY15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4435475 w 7493058"/>
                <a:gd name="csY9" fmla="*/ 5286376 h 5546725"/>
                <a:gd name="csX10" fmla="*/ 2863850 w 7493058"/>
                <a:gd name="csY10" fmla="*/ 3794126 h 5546725"/>
                <a:gd name="csX11" fmla="*/ 1727200 w 7493058"/>
                <a:gd name="csY11" fmla="*/ 5133976 h 5546725"/>
                <a:gd name="csX12" fmla="*/ 1190625 w 7493058"/>
                <a:gd name="csY12" fmla="*/ 4813301 h 5546725"/>
                <a:gd name="csX13" fmla="*/ 908050 w 7493058"/>
                <a:gd name="csY13" fmla="*/ 5162551 h 5546725"/>
                <a:gd name="csX14" fmla="*/ 208591 w 7493058"/>
                <a:gd name="csY14" fmla="*/ 5090217 h 5546725"/>
                <a:gd name="csX15" fmla="*/ 0 w 7493058"/>
                <a:gd name="csY15" fmla="*/ 2743200 h 5546725"/>
                <a:gd name="csX16" fmla="*/ 1211891 w 7493058"/>
                <a:gd name="csY16" fmla="*/ 773199 h 5546725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2175 w 7493058"/>
                <a:gd name="csY8" fmla="*/ 5546725 h 5549901"/>
                <a:gd name="csX9" fmla="*/ 4076700 w 7493058"/>
                <a:gd name="csY9" fmla="*/ 5549901 h 5549901"/>
                <a:gd name="csX10" fmla="*/ 2863850 w 7493058"/>
                <a:gd name="csY10" fmla="*/ 379412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2175 w 7493058"/>
                <a:gd name="csY8" fmla="*/ 55467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2175 w 7493058"/>
                <a:gd name="csY8" fmla="*/ 55340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5350 w 7493058"/>
                <a:gd name="csY8" fmla="*/ 5543550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600575 w 7493058"/>
                <a:gd name="csY8" fmla="*/ 55467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613275 w 7493058"/>
                <a:gd name="csY8" fmla="*/ 55467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61013"/>
                <a:gd name="csX1" fmla="*/ 4197350 w 7493058"/>
                <a:gd name="csY1" fmla="*/ 266700 h 5561013"/>
                <a:gd name="csX2" fmla="*/ 4724400 w 7493058"/>
                <a:gd name="csY2" fmla="*/ 577851 h 5561013"/>
                <a:gd name="csX3" fmla="*/ 4857750 w 7493058"/>
                <a:gd name="csY3" fmla="*/ 384175 h 5561013"/>
                <a:gd name="csX4" fmla="*/ 5530850 w 7493058"/>
                <a:gd name="csY4" fmla="*/ 784225 h 5561013"/>
                <a:gd name="csX5" fmla="*/ 5651500 w 7493058"/>
                <a:gd name="csY5" fmla="*/ 0 h 5561013"/>
                <a:gd name="csX6" fmla="*/ 7493058 w 7493058"/>
                <a:gd name="csY6" fmla="*/ 262024 h 5561013"/>
                <a:gd name="csX7" fmla="*/ 7289800 w 7493058"/>
                <a:gd name="csY7" fmla="*/ 1438275 h 5561013"/>
                <a:gd name="csX8" fmla="*/ 4615656 w 7493058"/>
                <a:gd name="csY8" fmla="*/ 5561013 h 5561013"/>
                <a:gd name="csX9" fmla="*/ 4076700 w 7493058"/>
                <a:gd name="csY9" fmla="*/ 5549901 h 5561013"/>
                <a:gd name="csX10" fmla="*/ 2981325 w 7493058"/>
                <a:gd name="csY10" fmla="*/ 3648076 h 5561013"/>
                <a:gd name="csX11" fmla="*/ 1727200 w 7493058"/>
                <a:gd name="csY11" fmla="*/ 5133976 h 5561013"/>
                <a:gd name="csX12" fmla="*/ 1190625 w 7493058"/>
                <a:gd name="csY12" fmla="*/ 4813301 h 5561013"/>
                <a:gd name="csX13" fmla="*/ 908050 w 7493058"/>
                <a:gd name="csY13" fmla="*/ 5162551 h 5561013"/>
                <a:gd name="csX14" fmla="*/ 208591 w 7493058"/>
                <a:gd name="csY14" fmla="*/ 5090217 h 5561013"/>
                <a:gd name="csX15" fmla="*/ 0 w 7493058"/>
                <a:gd name="csY15" fmla="*/ 2743200 h 5561013"/>
                <a:gd name="csX16" fmla="*/ 1211891 w 7493058"/>
                <a:gd name="csY16" fmla="*/ 773199 h 5561013"/>
                <a:gd name="csX0" fmla="*/ 1211891 w 7493058"/>
                <a:gd name="csY0" fmla="*/ 773199 h 5561807"/>
                <a:gd name="csX1" fmla="*/ 4197350 w 7493058"/>
                <a:gd name="csY1" fmla="*/ 266700 h 5561807"/>
                <a:gd name="csX2" fmla="*/ 4724400 w 7493058"/>
                <a:gd name="csY2" fmla="*/ 577851 h 5561807"/>
                <a:gd name="csX3" fmla="*/ 4857750 w 7493058"/>
                <a:gd name="csY3" fmla="*/ 384175 h 5561807"/>
                <a:gd name="csX4" fmla="*/ 5530850 w 7493058"/>
                <a:gd name="csY4" fmla="*/ 784225 h 5561807"/>
                <a:gd name="csX5" fmla="*/ 5651500 w 7493058"/>
                <a:gd name="csY5" fmla="*/ 0 h 5561807"/>
                <a:gd name="csX6" fmla="*/ 7493058 w 7493058"/>
                <a:gd name="csY6" fmla="*/ 262024 h 5561807"/>
                <a:gd name="csX7" fmla="*/ 7289800 w 7493058"/>
                <a:gd name="csY7" fmla="*/ 1438275 h 5561807"/>
                <a:gd name="csX8" fmla="*/ 4615656 w 7493058"/>
                <a:gd name="csY8" fmla="*/ 5561013 h 5561807"/>
                <a:gd name="csX9" fmla="*/ 4079081 w 7493058"/>
                <a:gd name="csY9" fmla="*/ 5561807 h 5561807"/>
                <a:gd name="csX10" fmla="*/ 2981325 w 7493058"/>
                <a:gd name="csY10" fmla="*/ 3648076 h 5561807"/>
                <a:gd name="csX11" fmla="*/ 1727200 w 7493058"/>
                <a:gd name="csY11" fmla="*/ 5133976 h 5561807"/>
                <a:gd name="csX12" fmla="*/ 1190625 w 7493058"/>
                <a:gd name="csY12" fmla="*/ 4813301 h 5561807"/>
                <a:gd name="csX13" fmla="*/ 908050 w 7493058"/>
                <a:gd name="csY13" fmla="*/ 5162551 h 5561807"/>
                <a:gd name="csX14" fmla="*/ 208591 w 7493058"/>
                <a:gd name="csY14" fmla="*/ 5090217 h 5561807"/>
                <a:gd name="csX15" fmla="*/ 0 w 7493058"/>
                <a:gd name="csY15" fmla="*/ 2743200 h 5561807"/>
                <a:gd name="csX16" fmla="*/ 1211891 w 7493058"/>
                <a:gd name="csY16" fmla="*/ 773199 h 55618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493058" h="5561807">
                  <a:moveTo>
                    <a:pt x="1211891" y="773199"/>
                  </a:moveTo>
                  <a:lnTo>
                    <a:pt x="4197350" y="266700"/>
                  </a:lnTo>
                  <a:lnTo>
                    <a:pt x="4724400" y="577851"/>
                  </a:lnTo>
                  <a:lnTo>
                    <a:pt x="4857750" y="384175"/>
                  </a:lnTo>
                  <a:lnTo>
                    <a:pt x="5530850" y="784225"/>
                  </a:lnTo>
                  <a:lnTo>
                    <a:pt x="5651500" y="0"/>
                  </a:lnTo>
                  <a:lnTo>
                    <a:pt x="7493058" y="262024"/>
                  </a:lnTo>
                  <a:lnTo>
                    <a:pt x="7289800" y="1438275"/>
                  </a:lnTo>
                  <a:lnTo>
                    <a:pt x="4615656" y="5561013"/>
                  </a:lnTo>
                  <a:lnTo>
                    <a:pt x="4079081" y="5561807"/>
                  </a:lnTo>
                  <a:lnTo>
                    <a:pt x="2981325" y="3648076"/>
                  </a:lnTo>
                  <a:lnTo>
                    <a:pt x="1727200" y="5133976"/>
                  </a:lnTo>
                  <a:lnTo>
                    <a:pt x="1190625" y="4813301"/>
                  </a:lnTo>
                  <a:lnTo>
                    <a:pt x="908050" y="5162551"/>
                  </a:lnTo>
                  <a:lnTo>
                    <a:pt x="208591" y="5090217"/>
                  </a:lnTo>
                  <a:lnTo>
                    <a:pt x="0" y="2743200"/>
                  </a:lnTo>
                  <a:lnTo>
                    <a:pt x="1211891" y="77319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DEB5ED9A-62F8-09F5-3E3A-DEB175088E86}"/>
                </a:ext>
              </a:extLst>
            </p:cNvPr>
            <p:cNvSpPr/>
            <p:nvPr/>
          </p:nvSpPr>
          <p:spPr>
            <a:xfrm rot="19711827">
              <a:off x="4025512" y="5767247"/>
              <a:ext cx="438661" cy="309184"/>
            </a:xfrm>
            <a:prstGeom prst="rect">
              <a:avLst/>
            </a:pr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E6728738-AAAD-5CF7-AF60-B1BDF6679C67}"/>
                </a:ext>
              </a:extLst>
            </p:cNvPr>
            <p:cNvSpPr/>
            <p:nvPr/>
          </p:nvSpPr>
          <p:spPr>
            <a:xfrm rot="18116129">
              <a:off x="6979501" y="3124073"/>
              <a:ext cx="438661" cy="371106"/>
            </a:xfrm>
            <a:prstGeom prst="rect">
              <a:avLst/>
            </a:pr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Teilkreis 52">
              <a:extLst>
                <a:ext uri="{FF2B5EF4-FFF2-40B4-BE49-F238E27FC236}">
                  <a16:creationId xmlns:a16="http://schemas.microsoft.com/office/drawing/2014/main" id="{07E09C24-59F8-15C3-97E2-4F03D4ABFF63}"/>
                </a:ext>
              </a:extLst>
            </p:cNvPr>
            <p:cNvSpPr/>
            <p:nvPr/>
          </p:nvSpPr>
          <p:spPr>
            <a:xfrm rot="18262844">
              <a:off x="440033" y="5799262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5" name="Teilkreis 54">
              <a:extLst>
                <a:ext uri="{FF2B5EF4-FFF2-40B4-BE49-F238E27FC236}">
                  <a16:creationId xmlns:a16="http://schemas.microsoft.com/office/drawing/2014/main" id="{25E1EBA6-B882-6AB3-725F-1A02C95FD84E}"/>
                </a:ext>
              </a:extLst>
            </p:cNvPr>
            <p:cNvSpPr/>
            <p:nvPr/>
          </p:nvSpPr>
          <p:spPr>
            <a:xfrm rot="12792984">
              <a:off x="887412" y="6092690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6" name="Teilkreis 55">
              <a:extLst>
                <a:ext uri="{FF2B5EF4-FFF2-40B4-BE49-F238E27FC236}">
                  <a16:creationId xmlns:a16="http://schemas.microsoft.com/office/drawing/2014/main" id="{2A0BC8B3-04B4-167B-B99D-06043131938D}"/>
                </a:ext>
              </a:extLst>
            </p:cNvPr>
            <p:cNvSpPr/>
            <p:nvPr/>
          </p:nvSpPr>
          <p:spPr>
            <a:xfrm rot="1867270">
              <a:off x="4430189" y="1381771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7" name="Teilkreis 56">
              <a:extLst>
                <a:ext uri="{FF2B5EF4-FFF2-40B4-BE49-F238E27FC236}">
                  <a16:creationId xmlns:a16="http://schemas.microsoft.com/office/drawing/2014/main" id="{9B2B759F-CA10-345E-42B7-73F01AADFC25}"/>
                </a:ext>
              </a:extLst>
            </p:cNvPr>
            <p:cNvSpPr/>
            <p:nvPr/>
          </p:nvSpPr>
          <p:spPr>
            <a:xfrm rot="7267270">
              <a:off x="4868296" y="1645057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8" name="Teilkreis 57">
              <a:extLst>
                <a:ext uri="{FF2B5EF4-FFF2-40B4-BE49-F238E27FC236}">
                  <a16:creationId xmlns:a16="http://schemas.microsoft.com/office/drawing/2014/main" id="{4BE2DD01-EB7E-2B21-47ED-E7A00501DD4A}"/>
                </a:ext>
              </a:extLst>
            </p:cNvPr>
            <p:cNvSpPr/>
            <p:nvPr/>
          </p:nvSpPr>
          <p:spPr>
            <a:xfrm rot="18067270">
              <a:off x="4777328" y="768613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9" name="Teilkreis 58">
              <a:extLst>
                <a:ext uri="{FF2B5EF4-FFF2-40B4-BE49-F238E27FC236}">
                  <a16:creationId xmlns:a16="http://schemas.microsoft.com/office/drawing/2014/main" id="{DD59BE36-9F25-D5E8-6978-9D1E33E24CD1}"/>
                </a:ext>
              </a:extLst>
            </p:cNvPr>
            <p:cNvSpPr/>
            <p:nvPr/>
          </p:nvSpPr>
          <p:spPr>
            <a:xfrm rot="12667270">
              <a:off x="5234238" y="1046363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60" name="Teilkreis 59">
              <a:extLst>
                <a:ext uri="{FF2B5EF4-FFF2-40B4-BE49-F238E27FC236}">
                  <a16:creationId xmlns:a16="http://schemas.microsoft.com/office/drawing/2014/main" id="{59C67467-4276-8FB8-FE03-E812F849BD5D}"/>
                </a:ext>
              </a:extLst>
            </p:cNvPr>
            <p:cNvSpPr/>
            <p:nvPr/>
          </p:nvSpPr>
          <p:spPr>
            <a:xfrm rot="3689403">
              <a:off x="3660367" y="5682262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64D89719-46D6-7044-8612-4A7DE0CE649F}"/>
                </a:ext>
              </a:extLst>
            </p:cNvPr>
            <p:cNvSpPr/>
            <p:nvPr/>
          </p:nvSpPr>
          <p:spPr>
            <a:xfrm rot="1932097">
              <a:off x="948352" y="1975854"/>
              <a:ext cx="221935" cy="23684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60A7336A-1839-0C0E-925F-EC202A976D12}"/>
                </a:ext>
              </a:extLst>
            </p:cNvPr>
            <p:cNvSpPr/>
            <p:nvPr/>
          </p:nvSpPr>
          <p:spPr>
            <a:xfrm rot="1845533">
              <a:off x="4776756" y="1131070"/>
              <a:ext cx="661926" cy="698725"/>
            </a:xfrm>
            <a:prstGeom prst="rect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8244D3B8-5A88-60FD-CF68-57D58EF5FC17}"/>
                </a:ext>
              </a:extLst>
            </p:cNvPr>
            <p:cNvSpPr/>
            <p:nvPr/>
          </p:nvSpPr>
          <p:spPr>
            <a:xfrm>
              <a:off x="1089025" y="1011332"/>
              <a:ext cx="3722688" cy="1828800"/>
            </a:xfrm>
            <a:custGeom>
              <a:avLst/>
              <a:gdLst>
                <a:gd name="csX0" fmla="*/ 447675 w 3748088"/>
                <a:gd name="csY0" fmla="*/ 1457325 h 2347913"/>
                <a:gd name="csX1" fmla="*/ 981075 w 3748088"/>
                <a:gd name="csY1" fmla="*/ 2347913 h 2347913"/>
                <a:gd name="csX2" fmla="*/ 2376488 w 3748088"/>
                <a:gd name="csY2" fmla="*/ 1495425 h 2347913"/>
                <a:gd name="csX3" fmla="*/ 2686050 w 3748088"/>
                <a:gd name="csY3" fmla="*/ 1590675 h 2347913"/>
                <a:gd name="csX4" fmla="*/ 3300413 w 3748088"/>
                <a:gd name="csY4" fmla="*/ 1566863 h 2347913"/>
                <a:gd name="csX5" fmla="*/ 3576638 w 3748088"/>
                <a:gd name="csY5" fmla="*/ 1114425 h 2347913"/>
                <a:gd name="csX6" fmla="*/ 3748088 w 3748088"/>
                <a:gd name="csY6" fmla="*/ 842963 h 2347913"/>
                <a:gd name="csX7" fmla="*/ 3205163 w 3748088"/>
                <a:gd name="csY7" fmla="*/ 519113 h 2347913"/>
                <a:gd name="csX8" fmla="*/ 3314700 w 3748088"/>
                <a:gd name="csY8" fmla="*/ 452438 h 2347913"/>
                <a:gd name="csX9" fmla="*/ 3038475 w 3748088"/>
                <a:gd name="csY9" fmla="*/ 0 h 2347913"/>
                <a:gd name="csX10" fmla="*/ 652463 w 3748088"/>
                <a:gd name="csY10" fmla="*/ 9525 h 2347913"/>
                <a:gd name="csX11" fmla="*/ 0 w 3748088"/>
                <a:gd name="csY11" fmla="*/ 485775 h 2347913"/>
                <a:gd name="csX12" fmla="*/ 695325 w 3748088"/>
                <a:gd name="csY12" fmla="*/ 1338263 h 2347913"/>
                <a:gd name="csX13" fmla="*/ 447675 w 3748088"/>
                <a:gd name="csY13" fmla="*/ 1457325 h 2347913"/>
                <a:gd name="csX0" fmla="*/ 447675 w 3744913"/>
                <a:gd name="csY0" fmla="*/ 1457325 h 2347913"/>
                <a:gd name="csX1" fmla="*/ 981075 w 3744913"/>
                <a:gd name="csY1" fmla="*/ 2347913 h 2347913"/>
                <a:gd name="csX2" fmla="*/ 2376488 w 3744913"/>
                <a:gd name="csY2" fmla="*/ 1495425 h 2347913"/>
                <a:gd name="csX3" fmla="*/ 2686050 w 3744913"/>
                <a:gd name="csY3" fmla="*/ 1590675 h 2347913"/>
                <a:gd name="csX4" fmla="*/ 3300413 w 3744913"/>
                <a:gd name="csY4" fmla="*/ 1566863 h 2347913"/>
                <a:gd name="csX5" fmla="*/ 3576638 w 3744913"/>
                <a:gd name="csY5" fmla="*/ 1114425 h 2347913"/>
                <a:gd name="csX6" fmla="*/ 3744913 w 3744913"/>
                <a:gd name="csY6" fmla="*/ 839788 h 2347913"/>
                <a:gd name="csX7" fmla="*/ 3205163 w 3744913"/>
                <a:gd name="csY7" fmla="*/ 519113 h 2347913"/>
                <a:gd name="csX8" fmla="*/ 3314700 w 3744913"/>
                <a:gd name="csY8" fmla="*/ 452438 h 2347913"/>
                <a:gd name="csX9" fmla="*/ 3038475 w 3744913"/>
                <a:gd name="csY9" fmla="*/ 0 h 2347913"/>
                <a:gd name="csX10" fmla="*/ 652463 w 3744913"/>
                <a:gd name="csY10" fmla="*/ 9525 h 2347913"/>
                <a:gd name="csX11" fmla="*/ 0 w 3744913"/>
                <a:gd name="csY11" fmla="*/ 485775 h 2347913"/>
                <a:gd name="csX12" fmla="*/ 695325 w 3744913"/>
                <a:gd name="csY12" fmla="*/ 1338263 h 2347913"/>
                <a:gd name="csX13" fmla="*/ 447675 w 3744913"/>
                <a:gd name="csY13" fmla="*/ 1457325 h 2347913"/>
                <a:gd name="connsiteX0" fmla="*/ 447675 w 3744913"/>
                <a:gd name="connsiteY0" fmla="*/ 1457325 h 2347913"/>
                <a:gd name="connsiteX1" fmla="*/ 981075 w 3744913"/>
                <a:gd name="connsiteY1" fmla="*/ 2347913 h 2347913"/>
                <a:gd name="connsiteX2" fmla="*/ 2376488 w 3744913"/>
                <a:gd name="connsiteY2" fmla="*/ 1495425 h 2347913"/>
                <a:gd name="connsiteX3" fmla="*/ 2686050 w 3744913"/>
                <a:gd name="connsiteY3" fmla="*/ 1590675 h 2347913"/>
                <a:gd name="connsiteX4" fmla="*/ 3300413 w 3744913"/>
                <a:gd name="connsiteY4" fmla="*/ 1566863 h 2347913"/>
                <a:gd name="connsiteX5" fmla="*/ 3576638 w 3744913"/>
                <a:gd name="connsiteY5" fmla="*/ 1114425 h 2347913"/>
                <a:gd name="connsiteX6" fmla="*/ 3744913 w 3744913"/>
                <a:gd name="connsiteY6" fmla="*/ 839788 h 2347913"/>
                <a:gd name="connsiteX7" fmla="*/ 3205163 w 3744913"/>
                <a:gd name="connsiteY7" fmla="*/ 519113 h 2347913"/>
                <a:gd name="connsiteX8" fmla="*/ 3314700 w 3744913"/>
                <a:gd name="connsiteY8" fmla="*/ 452438 h 2347913"/>
                <a:gd name="connsiteX9" fmla="*/ 3038475 w 3744913"/>
                <a:gd name="connsiteY9" fmla="*/ 0 h 2347913"/>
                <a:gd name="connsiteX10" fmla="*/ 0 w 3744913"/>
                <a:gd name="connsiteY10" fmla="*/ 485775 h 2347913"/>
                <a:gd name="connsiteX11" fmla="*/ 695325 w 3744913"/>
                <a:gd name="connsiteY11" fmla="*/ 1338263 h 2347913"/>
                <a:gd name="connsiteX12" fmla="*/ 447675 w 3744913"/>
                <a:gd name="connsiteY12" fmla="*/ 1457325 h 2347913"/>
                <a:gd name="connsiteX0" fmla="*/ 447675 w 3744913"/>
                <a:gd name="connsiteY0" fmla="*/ 1004887 h 1895475"/>
                <a:gd name="connsiteX1" fmla="*/ 981075 w 3744913"/>
                <a:gd name="connsiteY1" fmla="*/ 1895475 h 1895475"/>
                <a:gd name="connsiteX2" fmla="*/ 2376488 w 3744913"/>
                <a:gd name="connsiteY2" fmla="*/ 1042987 h 1895475"/>
                <a:gd name="connsiteX3" fmla="*/ 2686050 w 3744913"/>
                <a:gd name="connsiteY3" fmla="*/ 1138237 h 1895475"/>
                <a:gd name="connsiteX4" fmla="*/ 3300413 w 3744913"/>
                <a:gd name="connsiteY4" fmla="*/ 1114425 h 1895475"/>
                <a:gd name="connsiteX5" fmla="*/ 3576638 w 3744913"/>
                <a:gd name="connsiteY5" fmla="*/ 661987 h 1895475"/>
                <a:gd name="connsiteX6" fmla="*/ 3744913 w 3744913"/>
                <a:gd name="connsiteY6" fmla="*/ 387350 h 1895475"/>
                <a:gd name="connsiteX7" fmla="*/ 3205163 w 3744913"/>
                <a:gd name="connsiteY7" fmla="*/ 66675 h 1895475"/>
                <a:gd name="connsiteX8" fmla="*/ 3314700 w 3744913"/>
                <a:gd name="connsiteY8" fmla="*/ 0 h 1895475"/>
                <a:gd name="connsiteX9" fmla="*/ 0 w 3744913"/>
                <a:gd name="connsiteY9" fmla="*/ 33337 h 1895475"/>
                <a:gd name="connsiteX10" fmla="*/ 695325 w 3744913"/>
                <a:gd name="connsiteY10" fmla="*/ 885825 h 1895475"/>
                <a:gd name="connsiteX11" fmla="*/ 447675 w 3744913"/>
                <a:gd name="connsiteY11" fmla="*/ 1004887 h 1895475"/>
                <a:gd name="connsiteX0" fmla="*/ 447675 w 3744913"/>
                <a:gd name="connsiteY0" fmla="*/ 971550 h 1862138"/>
                <a:gd name="connsiteX1" fmla="*/ 981075 w 3744913"/>
                <a:gd name="connsiteY1" fmla="*/ 1862138 h 1862138"/>
                <a:gd name="connsiteX2" fmla="*/ 2376488 w 3744913"/>
                <a:gd name="connsiteY2" fmla="*/ 1009650 h 1862138"/>
                <a:gd name="connsiteX3" fmla="*/ 2686050 w 3744913"/>
                <a:gd name="connsiteY3" fmla="*/ 1104900 h 1862138"/>
                <a:gd name="connsiteX4" fmla="*/ 3300413 w 3744913"/>
                <a:gd name="connsiteY4" fmla="*/ 1081088 h 1862138"/>
                <a:gd name="connsiteX5" fmla="*/ 3576638 w 3744913"/>
                <a:gd name="connsiteY5" fmla="*/ 628650 h 1862138"/>
                <a:gd name="connsiteX6" fmla="*/ 3744913 w 3744913"/>
                <a:gd name="connsiteY6" fmla="*/ 354013 h 1862138"/>
                <a:gd name="connsiteX7" fmla="*/ 3205163 w 3744913"/>
                <a:gd name="connsiteY7" fmla="*/ 33338 h 1862138"/>
                <a:gd name="connsiteX8" fmla="*/ 0 w 3744913"/>
                <a:gd name="connsiteY8" fmla="*/ 0 h 1862138"/>
                <a:gd name="connsiteX9" fmla="*/ 695325 w 3744913"/>
                <a:gd name="connsiteY9" fmla="*/ 852488 h 1862138"/>
                <a:gd name="connsiteX10" fmla="*/ 447675 w 3744913"/>
                <a:gd name="connsiteY10" fmla="*/ 971550 h 1862138"/>
                <a:gd name="connsiteX0" fmla="*/ 425450 w 3722688"/>
                <a:gd name="connsiteY0" fmla="*/ 938212 h 1828800"/>
                <a:gd name="connsiteX1" fmla="*/ 958850 w 3722688"/>
                <a:gd name="connsiteY1" fmla="*/ 1828800 h 1828800"/>
                <a:gd name="connsiteX2" fmla="*/ 2354263 w 3722688"/>
                <a:gd name="connsiteY2" fmla="*/ 976312 h 1828800"/>
                <a:gd name="connsiteX3" fmla="*/ 2663825 w 3722688"/>
                <a:gd name="connsiteY3" fmla="*/ 1071562 h 1828800"/>
                <a:gd name="connsiteX4" fmla="*/ 3278188 w 3722688"/>
                <a:gd name="connsiteY4" fmla="*/ 1047750 h 1828800"/>
                <a:gd name="connsiteX5" fmla="*/ 3554413 w 3722688"/>
                <a:gd name="connsiteY5" fmla="*/ 595312 h 1828800"/>
                <a:gd name="connsiteX6" fmla="*/ 3722688 w 3722688"/>
                <a:gd name="connsiteY6" fmla="*/ 320675 h 1828800"/>
                <a:gd name="connsiteX7" fmla="*/ 3182938 w 3722688"/>
                <a:gd name="connsiteY7" fmla="*/ 0 h 1828800"/>
                <a:gd name="connsiteX8" fmla="*/ 0 w 3722688"/>
                <a:gd name="connsiteY8" fmla="*/ 11112 h 1828800"/>
                <a:gd name="connsiteX9" fmla="*/ 673100 w 3722688"/>
                <a:gd name="connsiteY9" fmla="*/ 819150 h 1828800"/>
                <a:gd name="connsiteX10" fmla="*/ 425450 w 3722688"/>
                <a:gd name="connsiteY10" fmla="*/ 938212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2688" h="1828800">
                  <a:moveTo>
                    <a:pt x="425450" y="938212"/>
                  </a:moveTo>
                  <a:lnTo>
                    <a:pt x="958850" y="1828800"/>
                  </a:lnTo>
                  <a:lnTo>
                    <a:pt x="2354263" y="976312"/>
                  </a:lnTo>
                  <a:lnTo>
                    <a:pt x="2663825" y="1071562"/>
                  </a:lnTo>
                  <a:lnTo>
                    <a:pt x="3278188" y="1047750"/>
                  </a:lnTo>
                  <a:lnTo>
                    <a:pt x="3554413" y="595312"/>
                  </a:lnTo>
                  <a:lnTo>
                    <a:pt x="3722688" y="320675"/>
                  </a:lnTo>
                  <a:lnTo>
                    <a:pt x="3182938" y="0"/>
                  </a:lnTo>
                  <a:lnTo>
                    <a:pt x="0" y="11112"/>
                  </a:lnTo>
                  <a:lnTo>
                    <a:pt x="673100" y="819150"/>
                  </a:lnTo>
                  <a:lnTo>
                    <a:pt x="425450" y="938212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5" name="Rechteck 9">
              <a:extLst>
                <a:ext uri="{FF2B5EF4-FFF2-40B4-BE49-F238E27FC236}">
                  <a16:creationId xmlns:a16="http://schemas.microsoft.com/office/drawing/2014/main" id="{786FC06F-0B70-9CBC-BD70-EAE94B5360D6}"/>
                </a:ext>
              </a:extLst>
            </p:cNvPr>
            <p:cNvSpPr/>
            <p:nvPr/>
          </p:nvSpPr>
          <p:spPr>
            <a:xfrm rot="1063961">
              <a:off x="-137123" y="4148798"/>
              <a:ext cx="1314972" cy="533693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0696 w 1298370"/>
                <a:gd name="csY2" fmla="*/ 285977 h 533693"/>
                <a:gd name="csX3" fmla="*/ 1298370 w 1298370"/>
                <a:gd name="csY3" fmla="*/ 533693 h 533693"/>
                <a:gd name="csX4" fmla="*/ 168350 w 1298370"/>
                <a:gd name="csY4" fmla="*/ 528867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0696 w 1298370"/>
                <a:gd name="csY2" fmla="*/ 285977 h 533693"/>
                <a:gd name="csX3" fmla="*/ 1298370 w 1298370"/>
                <a:gd name="csY3" fmla="*/ 533693 h 533693"/>
                <a:gd name="csX4" fmla="*/ 168350 w 1298370"/>
                <a:gd name="csY4" fmla="*/ 528867 h 533693"/>
                <a:gd name="csX5" fmla="*/ 76380 w 1298370"/>
                <a:gd name="csY5" fmla="*/ 266273 h 533693"/>
                <a:gd name="csX6" fmla="*/ 0 w 1298370"/>
                <a:gd name="csY6" fmla="*/ 0 h 533693"/>
                <a:gd name="csX0" fmla="*/ 0 w 1314972"/>
                <a:gd name="csY0" fmla="*/ 2809 h 533693"/>
                <a:gd name="csX1" fmla="*/ 1314972 w 1314972"/>
                <a:gd name="csY1" fmla="*/ 0 h 533693"/>
                <a:gd name="csX2" fmla="*/ 1307298 w 1314972"/>
                <a:gd name="csY2" fmla="*/ 285977 h 533693"/>
                <a:gd name="csX3" fmla="*/ 1314972 w 1314972"/>
                <a:gd name="csY3" fmla="*/ 533693 h 533693"/>
                <a:gd name="csX4" fmla="*/ 184952 w 1314972"/>
                <a:gd name="csY4" fmla="*/ 528867 h 533693"/>
                <a:gd name="csX5" fmla="*/ 92982 w 1314972"/>
                <a:gd name="csY5" fmla="*/ 266273 h 533693"/>
                <a:gd name="csX6" fmla="*/ 0 w 1314972"/>
                <a:gd name="csY6" fmla="*/ 2809 h 533693"/>
                <a:gd name="csX0" fmla="*/ 0 w 1314972"/>
                <a:gd name="csY0" fmla="*/ 2809 h 533693"/>
                <a:gd name="csX1" fmla="*/ 1314972 w 1314972"/>
                <a:gd name="csY1" fmla="*/ 0 h 533693"/>
                <a:gd name="csX2" fmla="*/ 1307298 w 1314972"/>
                <a:gd name="csY2" fmla="*/ 285977 h 533693"/>
                <a:gd name="csX3" fmla="*/ 1314972 w 1314972"/>
                <a:gd name="csY3" fmla="*/ 533693 h 533693"/>
                <a:gd name="csX4" fmla="*/ 181141 w 1314972"/>
                <a:gd name="csY4" fmla="*/ 532586 h 533693"/>
                <a:gd name="csX5" fmla="*/ 92982 w 1314972"/>
                <a:gd name="csY5" fmla="*/ 266273 h 533693"/>
                <a:gd name="csX6" fmla="*/ 0 w 1314972"/>
                <a:gd name="csY6" fmla="*/ 2809 h 5336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14972" h="533693">
                  <a:moveTo>
                    <a:pt x="0" y="2809"/>
                  </a:moveTo>
                  <a:lnTo>
                    <a:pt x="1314972" y="0"/>
                  </a:lnTo>
                  <a:lnTo>
                    <a:pt x="1307298" y="285977"/>
                  </a:lnTo>
                  <a:lnTo>
                    <a:pt x="1314972" y="533693"/>
                  </a:lnTo>
                  <a:lnTo>
                    <a:pt x="181141" y="532586"/>
                  </a:lnTo>
                  <a:lnTo>
                    <a:pt x="92982" y="266273"/>
                  </a:lnTo>
                  <a:lnTo>
                    <a:pt x="0" y="280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" name="Rechteck 9">
              <a:extLst>
                <a:ext uri="{FF2B5EF4-FFF2-40B4-BE49-F238E27FC236}">
                  <a16:creationId xmlns:a16="http://schemas.microsoft.com/office/drawing/2014/main" id="{12B55812-5E59-AF1E-286C-C9825D6D2BB3}"/>
                </a:ext>
              </a:extLst>
            </p:cNvPr>
            <p:cNvSpPr/>
            <p:nvPr/>
          </p:nvSpPr>
          <p:spPr>
            <a:xfrm rot="1063961">
              <a:off x="-267774" y="4714942"/>
              <a:ext cx="1433591" cy="1445687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411837 w 1298370"/>
                <a:gd name="csY3" fmla="*/ 526933 h 533693"/>
                <a:gd name="csX4" fmla="*/ 168350 w 1298370"/>
                <a:gd name="csY4" fmla="*/ 528867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411837 w 1298370"/>
                <a:gd name="csY3" fmla="*/ 52693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927317 w 1298370"/>
                <a:gd name="csY3" fmla="*/ 531742 h 533693"/>
                <a:gd name="csX4" fmla="*/ 411837 w 1298370"/>
                <a:gd name="csY4" fmla="*/ 526933 h 533693"/>
                <a:gd name="csX5" fmla="*/ 0 w 1298370"/>
                <a:gd name="csY5" fmla="*/ 0 h 533693"/>
                <a:gd name="csX0" fmla="*/ 0 w 1298370"/>
                <a:gd name="csY0" fmla="*/ 0 h 531742"/>
                <a:gd name="csX1" fmla="*/ 1298370 w 1298370"/>
                <a:gd name="csY1" fmla="*/ 0 h 531742"/>
                <a:gd name="csX2" fmla="*/ 927317 w 1298370"/>
                <a:gd name="csY2" fmla="*/ 531742 h 531742"/>
                <a:gd name="csX3" fmla="*/ 411837 w 1298370"/>
                <a:gd name="csY3" fmla="*/ 526933 h 531742"/>
                <a:gd name="csX4" fmla="*/ 0 w 1298370"/>
                <a:gd name="csY4" fmla="*/ 0 h 531742"/>
                <a:gd name="csX0" fmla="*/ 0 w 1298370"/>
                <a:gd name="csY0" fmla="*/ 0 h 534787"/>
                <a:gd name="csX1" fmla="*/ 1298370 w 1298370"/>
                <a:gd name="csY1" fmla="*/ 0 h 534787"/>
                <a:gd name="csX2" fmla="*/ 927317 w 1298370"/>
                <a:gd name="csY2" fmla="*/ 531742 h 534787"/>
                <a:gd name="csX3" fmla="*/ 422514 w 1298370"/>
                <a:gd name="csY3" fmla="*/ 534787 h 534787"/>
                <a:gd name="csX4" fmla="*/ 0 w 1298370"/>
                <a:gd name="csY4" fmla="*/ 0 h 5347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98370" h="534787">
                  <a:moveTo>
                    <a:pt x="0" y="0"/>
                  </a:moveTo>
                  <a:lnTo>
                    <a:pt x="1298370" y="0"/>
                  </a:lnTo>
                  <a:lnTo>
                    <a:pt x="927317" y="531742"/>
                  </a:lnTo>
                  <a:lnTo>
                    <a:pt x="422514" y="5347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7" name="Rechteck 9">
              <a:extLst>
                <a:ext uri="{FF2B5EF4-FFF2-40B4-BE49-F238E27FC236}">
                  <a16:creationId xmlns:a16="http://schemas.microsoft.com/office/drawing/2014/main" id="{956B8BC6-B927-5892-C23A-E28B2965AD0C}"/>
                </a:ext>
              </a:extLst>
            </p:cNvPr>
            <p:cNvSpPr/>
            <p:nvPr/>
          </p:nvSpPr>
          <p:spPr>
            <a:xfrm rot="1063961">
              <a:off x="-132347" y="6019837"/>
              <a:ext cx="1390684" cy="1018587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514691 w 1298370"/>
                <a:gd name="csY1" fmla="*/ 5784 h 533693"/>
                <a:gd name="csX2" fmla="*/ 1298370 w 1298370"/>
                <a:gd name="csY2" fmla="*/ 0 h 533693"/>
                <a:gd name="csX3" fmla="*/ 1298370 w 1298370"/>
                <a:gd name="csY3" fmla="*/ 533693 h 533693"/>
                <a:gd name="csX4" fmla="*/ 168350 w 1298370"/>
                <a:gd name="csY4" fmla="*/ 528867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514691 w 1298370"/>
                <a:gd name="csY1" fmla="*/ 5784 h 533693"/>
                <a:gd name="csX2" fmla="*/ 633338 w 1298370"/>
                <a:gd name="csY2" fmla="*/ 10346 h 533693"/>
                <a:gd name="csX3" fmla="*/ 1298370 w 1298370"/>
                <a:gd name="csY3" fmla="*/ 0 h 533693"/>
                <a:gd name="csX4" fmla="*/ 1298370 w 1298370"/>
                <a:gd name="csY4" fmla="*/ 533693 h 533693"/>
                <a:gd name="csX5" fmla="*/ 168350 w 1298370"/>
                <a:gd name="csY5" fmla="*/ 528867 h 533693"/>
                <a:gd name="csX6" fmla="*/ 0 w 1298370"/>
                <a:gd name="csY6" fmla="*/ 0 h 533693"/>
                <a:gd name="csX0" fmla="*/ 0 w 1298370"/>
                <a:gd name="csY0" fmla="*/ 210294 h 743987"/>
                <a:gd name="csX1" fmla="*/ 514691 w 1298370"/>
                <a:gd name="csY1" fmla="*/ 216078 h 743987"/>
                <a:gd name="csX2" fmla="*/ 576525 w 1298370"/>
                <a:gd name="csY2" fmla="*/ 0 h 743987"/>
                <a:gd name="csX3" fmla="*/ 1298370 w 1298370"/>
                <a:gd name="csY3" fmla="*/ 210294 h 743987"/>
                <a:gd name="csX4" fmla="*/ 1298370 w 1298370"/>
                <a:gd name="csY4" fmla="*/ 743987 h 743987"/>
                <a:gd name="csX5" fmla="*/ 168350 w 1298370"/>
                <a:gd name="csY5" fmla="*/ 739161 h 743987"/>
                <a:gd name="csX6" fmla="*/ 0 w 1298370"/>
                <a:gd name="csY6" fmla="*/ 210294 h 743987"/>
                <a:gd name="csX0" fmla="*/ 0 w 1298370"/>
                <a:gd name="csY0" fmla="*/ 210294 h 739161"/>
                <a:gd name="csX1" fmla="*/ 514691 w 1298370"/>
                <a:gd name="csY1" fmla="*/ 216078 h 739161"/>
                <a:gd name="csX2" fmla="*/ 576525 w 1298370"/>
                <a:gd name="csY2" fmla="*/ 0 h 739161"/>
                <a:gd name="csX3" fmla="*/ 1298370 w 1298370"/>
                <a:gd name="csY3" fmla="*/ 210294 h 739161"/>
                <a:gd name="csX4" fmla="*/ 1114870 w 1298370"/>
                <a:gd name="csY4" fmla="*/ 726528 h 739161"/>
                <a:gd name="csX5" fmla="*/ 168350 w 1298370"/>
                <a:gd name="csY5" fmla="*/ 739161 h 739161"/>
                <a:gd name="csX6" fmla="*/ 0 w 1298370"/>
                <a:gd name="csY6" fmla="*/ 210294 h 739161"/>
                <a:gd name="csX0" fmla="*/ 0 w 1298370"/>
                <a:gd name="csY0" fmla="*/ 210294 h 1035097"/>
                <a:gd name="csX1" fmla="*/ 514691 w 1298370"/>
                <a:gd name="csY1" fmla="*/ 216078 h 1035097"/>
                <a:gd name="csX2" fmla="*/ 576525 w 1298370"/>
                <a:gd name="csY2" fmla="*/ 0 h 1035097"/>
                <a:gd name="csX3" fmla="*/ 1298370 w 1298370"/>
                <a:gd name="csY3" fmla="*/ 210294 h 1035097"/>
                <a:gd name="csX4" fmla="*/ 1114870 w 1298370"/>
                <a:gd name="csY4" fmla="*/ 726528 h 1035097"/>
                <a:gd name="csX5" fmla="*/ 224296 w 1298370"/>
                <a:gd name="csY5" fmla="*/ 1035097 h 1035097"/>
                <a:gd name="csX6" fmla="*/ 0 w 1298370"/>
                <a:gd name="csY6" fmla="*/ 210294 h 1035097"/>
                <a:gd name="csX0" fmla="*/ 0 w 1298370"/>
                <a:gd name="csY0" fmla="*/ 210294 h 1018587"/>
                <a:gd name="csX1" fmla="*/ 514691 w 1298370"/>
                <a:gd name="csY1" fmla="*/ 216078 h 1018587"/>
                <a:gd name="csX2" fmla="*/ 576525 w 1298370"/>
                <a:gd name="csY2" fmla="*/ 0 h 1018587"/>
                <a:gd name="csX3" fmla="*/ 1298370 w 1298370"/>
                <a:gd name="csY3" fmla="*/ 210294 h 1018587"/>
                <a:gd name="csX4" fmla="*/ 1114870 w 1298370"/>
                <a:gd name="csY4" fmla="*/ 726528 h 1018587"/>
                <a:gd name="csX5" fmla="*/ 228726 w 1298370"/>
                <a:gd name="csY5" fmla="*/ 1018587 h 1018587"/>
                <a:gd name="csX6" fmla="*/ 0 w 1298370"/>
                <a:gd name="csY6" fmla="*/ 210294 h 1018587"/>
                <a:gd name="csX0" fmla="*/ 0 w 1304755"/>
                <a:gd name="csY0" fmla="*/ 212470 h 1018587"/>
                <a:gd name="csX1" fmla="*/ 521076 w 1304755"/>
                <a:gd name="csY1" fmla="*/ 216078 h 1018587"/>
                <a:gd name="csX2" fmla="*/ 582910 w 1304755"/>
                <a:gd name="csY2" fmla="*/ 0 h 1018587"/>
                <a:gd name="csX3" fmla="*/ 1304755 w 1304755"/>
                <a:gd name="csY3" fmla="*/ 210294 h 1018587"/>
                <a:gd name="csX4" fmla="*/ 1121255 w 1304755"/>
                <a:gd name="csY4" fmla="*/ 726528 h 1018587"/>
                <a:gd name="csX5" fmla="*/ 235111 w 1304755"/>
                <a:gd name="csY5" fmla="*/ 1018587 h 1018587"/>
                <a:gd name="csX6" fmla="*/ 0 w 1304755"/>
                <a:gd name="csY6" fmla="*/ 212470 h 1018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04755" h="1018587">
                  <a:moveTo>
                    <a:pt x="0" y="212470"/>
                  </a:moveTo>
                  <a:lnTo>
                    <a:pt x="521076" y="216078"/>
                  </a:lnTo>
                  <a:lnTo>
                    <a:pt x="582910" y="0"/>
                  </a:lnTo>
                  <a:lnTo>
                    <a:pt x="1304755" y="210294"/>
                  </a:lnTo>
                  <a:lnTo>
                    <a:pt x="1121255" y="726528"/>
                  </a:lnTo>
                  <a:lnTo>
                    <a:pt x="235111" y="1018587"/>
                  </a:lnTo>
                  <a:lnTo>
                    <a:pt x="0" y="21247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Rechteck 9">
              <a:extLst>
                <a:ext uri="{FF2B5EF4-FFF2-40B4-BE49-F238E27FC236}">
                  <a16:creationId xmlns:a16="http://schemas.microsoft.com/office/drawing/2014/main" id="{57E75BAD-2D81-776C-ADEC-78BAE8F69783}"/>
                </a:ext>
              </a:extLst>
            </p:cNvPr>
            <p:cNvSpPr/>
            <p:nvPr/>
          </p:nvSpPr>
          <p:spPr>
            <a:xfrm rot="18634043">
              <a:off x="1527418" y="5374426"/>
              <a:ext cx="1768806" cy="751879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40446 h 574139"/>
                <a:gd name="csX1" fmla="*/ 1038044 w 1298370"/>
                <a:gd name="csY1" fmla="*/ 0 h 574139"/>
                <a:gd name="csX2" fmla="*/ 1298370 w 1298370"/>
                <a:gd name="csY2" fmla="*/ 574139 h 574139"/>
                <a:gd name="csX3" fmla="*/ 168350 w 1298370"/>
                <a:gd name="csY3" fmla="*/ 569313 h 574139"/>
                <a:gd name="csX4" fmla="*/ 0 w 1298370"/>
                <a:gd name="csY4" fmla="*/ 40446 h 574139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68350 w 1148010"/>
                <a:gd name="csY3" fmla="*/ 569313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89045 w 1148010"/>
                <a:gd name="csY3" fmla="*/ 154465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524233 w 1148010"/>
                <a:gd name="csY3" fmla="*/ 347104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940721 w 1148010"/>
                <a:gd name="csY3" fmla="*/ 115929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047486 w 1148010"/>
                <a:gd name="csY3" fmla="*/ 394421 h 640170"/>
                <a:gd name="csX4" fmla="*/ 940721 w 1148010"/>
                <a:gd name="csY4" fmla="*/ 115929 h 640170"/>
                <a:gd name="csX5" fmla="*/ 89045 w 1148010"/>
                <a:gd name="csY5" fmla="*/ 154465 h 640170"/>
                <a:gd name="csX6" fmla="*/ 0 w 1148010"/>
                <a:gd name="csY6" fmla="*/ 40446 h 640170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040043 w 1148010"/>
                <a:gd name="csY3" fmla="*/ 751879 h 751879"/>
                <a:gd name="csX4" fmla="*/ 940721 w 1148010"/>
                <a:gd name="csY4" fmla="*/ 115929 h 751879"/>
                <a:gd name="csX5" fmla="*/ 89045 w 1148010"/>
                <a:gd name="csY5" fmla="*/ 154465 h 751879"/>
                <a:gd name="csX6" fmla="*/ 0 w 1148010"/>
                <a:gd name="csY6" fmla="*/ 40446 h 751879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114481 w 1148010"/>
                <a:gd name="csY3" fmla="*/ 663075 h 751879"/>
                <a:gd name="csX4" fmla="*/ 1040043 w 1148010"/>
                <a:gd name="csY4" fmla="*/ 751879 h 751879"/>
                <a:gd name="csX5" fmla="*/ 940721 w 1148010"/>
                <a:gd name="csY5" fmla="*/ 115929 h 751879"/>
                <a:gd name="csX6" fmla="*/ 89045 w 1148010"/>
                <a:gd name="csY6" fmla="*/ 154465 h 751879"/>
                <a:gd name="csX7" fmla="*/ 0 w 1148010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48010 w 2658004"/>
                <a:gd name="csY2" fmla="*/ 640170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774118 w 2658004"/>
                <a:gd name="csY4" fmla="*/ 693943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2625394 w 2658004"/>
                <a:gd name="csY4" fmla="*/ 736290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2625394 w 2658004"/>
                <a:gd name="csY4" fmla="*/ 736290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0 w 2658004"/>
                <a:gd name="csY7" fmla="*/ 40446 h 751879"/>
                <a:gd name="csX0" fmla="*/ 0 w 1717283"/>
                <a:gd name="csY0" fmla="*/ 115929 h 751879"/>
                <a:gd name="csX1" fmla="*/ 97323 w 1717283"/>
                <a:gd name="csY1" fmla="*/ 0 h 751879"/>
                <a:gd name="csX2" fmla="*/ 197998 w 1717283"/>
                <a:gd name="csY2" fmla="*/ 629317 h 751879"/>
                <a:gd name="csX3" fmla="*/ 1717283 w 1717283"/>
                <a:gd name="csY3" fmla="*/ 620597 h 751879"/>
                <a:gd name="csX4" fmla="*/ 1684673 w 1717283"/>
                <a:gd name="csY4" fmla="*/ 736290 h 751879"/>
                <a:gd name="csX5" fmla="*/ 99322 w 1717283"/>
                <a:gd name="csY5" fmla="*/ 751879 h 751879"/>
                <a:gd name="csX6" fmla="*/ 0 w 1717283"/>
                <a:gd name="csY6" fmla="*/ 115929 h 751879"/>
                <a:gd name="csX0" fmla="*/ 0 w 1752602"/>
                <a:gd name="csY0" fmla="*/ 5105 h 751879"/>
                <a:gd name="csX1" fmla="*/ 132642 w 1752602"/>
                <a:gd name="csY1" fmla="*/ 0 h 751879"/>
                <a:gd name="csX2" fmla="*/ 233317 w 1752602"/>
                <a:gd name="csY2" fmla="*/ 629317 h 751879"/>
                <a:gd name="csX3" fmla="*/ 1752602 w 1752602"/>
                <a:gd name="csY3" fmla="*/ 620597 h 751879"/>
                <a:gd name="csX4" fmla="*/ 1719992 w 1752602"/>
                <a:gd name="csY4" fmla="*/ 736290 h 751879"/>
                <a:gd name="csX5" fmla="*/ 134641 w 1752602"/>
                <a:gd name="csY5" fmla="*/ 751879 h 751879"/>
                <a:gd name="csX6" fmla="*/ 0 w 1752602"/>
                <a:gd name="csY6" fmla="*/ 5105 h 751879"/>
                <a:gd name="csX0" fmla="*/ 0 w 1768806"/>
                <a:gd name="csY0" fmla="*/ 5105 h 751879"/>
                <a:gd name="csX1" fmla="*/ 132642 w 1768806"/>
                <a:gd name="csY1" fmla="*/ 0 h 751879"/>
                <a:gd name="csX2" fmla="*/ 233317 w 1768806"/>
                <a:gd name="csY2" fmla="*/ 629317 h 751879"/>
                <a:gd name="csX3" fmla="*/ 1752602 w 1768806"/>
                <a:gd name="csY3" fmla="*/ 620597 h 751879"/>
                <a:gd name="csX4" fmla="*/ 1768806 w 1768806"/>
                <a:gd name="csY4" fmla="*/ 738384 h 751879"/>
                <a:gd name="csX5" fmla="*/ 134641 w 1768806"/>
                <a:gd name="csY5" fmla="*/ 751879 h 751879"/>
                <a:gd name="csX6" fmla="*/ 0 w 1768806"/>
                <a:gd name="csY6" fmla="*/ 5105 h 7518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68806" h="751879">
                  <a:moveTo>
                    <a:pt x="0" y="5105"/>
                  </a:moveTo>
                  <a:lnTo>
                    <a:pt x="132642" y="0"/>
                  </a:lnTo>
                  <a:lnTo>
                    <a:pt x="233317" y="629317"/>
                  </a:lnTo>
                  <a:lnTo>
                    <a:pt x="1752602" y="620597"/>
                  </a:lnTo>
                  <a:lnTo>
                    <a:pt x="1768806" y="738384"/>
                  </a:lnTo>
                  <a:lnTo>
                    <a:pt x="134641" y="751879"/>
                  </a:lnTo>
                  <a:lnTo>
                    <a:pt x="0" y="510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9">
              <a:extLst>
                <a:ext uri="{FF2B5EF4-FFF2-40B4-BE49-F238E27FC236}">
                  <a16:creationId xmlns:a16="http://schemas.microsoft.com/office/drawing/2014/main" id="{4F9E47C0-AEC9-EB2F-F4ED-DF87668F891A}"/>
                </a:ext>
              </a:extLst>
            </p:cNvPr>
            <p:cNvSpPr/>
            <p:nvPr/>
          </p:nvSpPr>
          <p:spPr>
            <a:xfrm rot="18265666">
              <a:off x="4079311" y="4635479"/>
              <a:ext cx="5019101" cy="547751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315318"/>
                <a:gd name="csY0" fmla="*/ 17390 h 533693"/>
                <a:gd name="csX1" fmla="*/ 1315318 w 1315318"/>
                <a:gd name="csY1" fmla="*/ 0 h 533693"/>
                <a:gd name="csX2" fmla="*/ 1315318 w 1315318"/>
                <a:gd name="csY2" fmla="*/ 533693 h 533693"/>
                <a:gd name="csX3" fmla="*/ 185298 w 1315318"/>
                <a:gd name="csY3" fmla="*/ 528867 h 533693"/>
                <a:gd name="csX4" fmla="*/ 0 w 1315318"/>
                <a:gd name="csY4" fmla="*/ 17390 h 533693"/>
                <a:gd name="csX0" fmla="*/ 0 w 4980740"/>
                <a:gd name="csY0" fmla="*/ 145166 h 661469"/>
                <a:gd name="csX1" fmla="*/ 4980740 w 4980740"/>
                <a:gd name="csY1" fmla="*/ 0 h 661469"/>
                <a:gd name="csX2" fmla="*/ 1315318 w 4980740"/>
                <a:gd name="csY2" fmla="*/ 661469 h 661469"/>
                <a:gd name="csX3" fmla="*/ 185298 w 4980740"/>
                <a:gd name="csY3" fmla="*/ 656643 h 661469"/>
                <a:gd name="csX4" fmla="*/ 0 w 4980740"/>
                <a:gd name="csY4" fmla="*/ 145166 h 661469"/>
                <a:gd name="csX0" fmla="*/ 0 w 4980740"/>
                <a:gd name="csY0" fmla="*/ 145166 h 656643"/>
                <a:gd name="csX1" fmla="*/ 4980740 w 4980740"/>
                <a:gd name="csY1" fmla="*/ 0 h 656643"/>
                <a:gd name="csX2" fmla="*/ 4850079 w 4980740"/>
                <a:gd name="csY2" fmla="*/ 132473 h 656643"/>
                <a:gd name="csX3" fmla="*/ 185298 w 4980740"/>
                <a:gd name="csY3" fmla="*/ 656643 h 656643"/>
                <a:gd name="csX4" fmla="*/ 0 w 4980740"/>
                <a:gd name="csY4" fmla="*/ 145166 h 656643"/>
                <a:gd name="csX0" fmla="*/ 0 w 4980740"/>
                <a:gd name="csY0" fmla="*/ 145166 h 291793"/>
                <a:gd name="csX1" fmla="*/ 4980740 w 4980740"/>
                <a:gd name="csY1" fmla="*/ 0 h 291793"/>
                <a:gd name="csX2" fmla="*/ 4850079 w 4980740"/>
                <a:gd name="csY2" fmla="*/ 132473 h 291793"/>
                <a:gd name="csX3" fmla="*/ 102662 w 4980740"/>
                <a:gd name="csY3" fmla="*/ 291793 h 291793"/>
                <a:gd name="csX4" fmla="*/ 0 w 4980740"/>
                <a:gd name="csY4" fmla="*/ 145166 h 291793"/>
                <a:gd name="csX0" fmla="*/ 0 w 4980740"/>
                <a:gd name="csY0" fmla="*/ 145166 h 291793"/>
                <a:gd name="csX1" fmla="*/ 4980740 w 4980740"/>
                <a:gd name="csY1" fmla="*/ 0 h 291793"/>
                <a:gd name="csX2" fmla="*/ 4896158 w 4980740"/>
                <a:gd name="csY2" fmla="*/ 89105 h 291793"/>
                <a:gd name="csX3" fmla="*/ 4850079 w 4980740"/>
                <a:gd name="csY3" fmla="*/ 132473 h 291793"/>
                <a:gd name="csX4" fmla="*/ 102662 w 4980740"/>
                <a:gd name="csY4" fmla="*/ 291793 h 291793"/>
                <a:gd name="csX5" fmla="*/ 0 w 4980740"/>
                <a:gd name="csY5" fmla="*/ 145166 h 291793"/>
                <a:gd name="csX0" fmla="*/ 0 w 5005499"/>
                <a:gd name="csY0" fmla="*/ 145166 h 476068"/>
                <a:gd name="csX1" fmla="*/ 4980740 w 5005499"/>
                <a:gd name="csY1" fmla="*/ 0 h 476068"/>
                <a:gd name="csX2" fmla="*/ 5005499 w 5005499"/>
                <a:gd name="csY2" fmla="*/ 476068 h 476068"/>
                <a:gd name="csX3" fmla="*/ 4850079 w 5005499"/>
                <a:gd name="csY3" fmla="*/ 132473 h 476068"/>
                <a:gd name="csX4" fmla="*/ 102662 w 5005499"/>
                <a:gd name="csY4" fmla="*/ 291793 h 476068"/>
                <a:gd name="csX5" fmla="*/ 0 w 5005499"/>
                <a:gd name="csY5" fmla="*/ 145166 h 476068"/>
                <a:gd name="csX0" fmla="*/ 0 w 5005499"/>
                <a:gd name="csY0" fmla="*/ 145166 h 476068"/>
                <a:gd name="csX1" fmla="*/ 4980740 w 5005499"/>
                <a:gd name="csY1" fmla="*/ 0 h 476068"/>
                <a:gd name="csX2" fmla="*/ 5005499 w 5005499"/>
                <a:gd name="csY2" fmla="*/ 476068 h 476068"/>
                <a:gd name="csX3" fmla="*/ 4923617 w 5005499"/>
                <a:gd name="csY3" fmla="*/ 272368 h 476068"/>
                <a:gd name="csX4" fmla="*/ 4850079 w 5005499"/>
                <a:gd name="csY4" fmla="*/ 132473 h 476068"/>
                <a:gd name="csX5" fmla="*/ 102662 w 5005499"/>
                <a:gd name="csY5" fmla="*/ 291793 h 476068"/>
                <a:gd name="csX6" fmla="*/ 0 w 5005499"/>
                <a:gd name="csY6" fmla="*/ 145166 h 476068"/>
                <a:gd name="csX0" fmla="*/ 0 w 5005499"/>
                <a:gd name="csY0" fmla="*/ 145166 h 547751"/>
                <a:gd name="csX1" fmla="*/ 4980740 w 5005499"/>
                <a:gd name="csY1" fmla="*/ 0 h 547751"/>
                <a:gd name="csX2" fmla="*/ 5005499 w 5005499"/>
                <a:gd name="csY2" fmla="*/ 476068 h 547751"/>
                <a:gd name="csX3" fmla="*/ 4875644 w 5005499"/>
                <a:gd name="csY3" fmla="*/ 547751 h 547751"/>
                <a:gd name="csX4" fmla="*/ 4850079 w 5005499"/>
                <a:gd name="csY4" fmla="*/ 132473 h 547751"/>
                <a:gd name="csX5" fmla="*/ 102662 w 5005499"/>
                <a:gd name="csY5" fmla="*/ 291793 h 547751"/>
                <a:gd name="csX6" fmla="*/ 0 w 5005499"/>
                <a:gd name="csY6" fmla="*/ 145166 h 547751"/>
                <a:gd name="csX0" fmla="*/ 0 w 5000622"/>
                <a:gd name="csY0" fmla="*/ 145166 h 547751"/>
                <a:gd name="csX1" fmla="*/ 4980740 w 5000622"/>
                <a:gd name="csY1" fmla="*/ 0 h 547751"/>
                <a:gd name="csX2" fmla="*/ 5000622 w 5000622"/>
                <a:gd name="csY2" fmla="*/ 456316 h 547751"/>
                <a:gd name="csX3" fmla="*/ 4875644 w 5000622"/>
                <a:gd name="csY3" fmla="*/ 547751 h 547751"/>
                <a:gd name="csX4" fmla="*/ 4850079 w 5000622"/>
                <a:gd name="csY4" fmla="*/ 132473 h 547751"/>
                <a:gd name="csX5" fmla="*/ 102662 w 5000622"/>
                <a:gd name="csY5" fmla="*/ 291793 h 547751"/>
                <a:gd name="csX6" fmla="*/ 0 w 5000622"/>
                <a:gd name="csY6" fmla="*/ 145166 h 547751"/>
                <a:gd name="csX0" fmla="*/ 0 w 5000622"/>
                <a:gd name="csY0" fmla="*/ 145166 h 547751"/>
                <a:gd name="csX1" fmla="*/ 4980740 w 5000622"/>
                <a:gd name="csY1" fmla="*/ 0 h 547751"/>
                <a:gd name="csX2" fmla="*/ 5000622 w 5000622"/>
                <a:gd name="csY2" fmla="*/ 456316 h 547751"/>
                <a:gd name="csX3" fmla="*/ 4875644 w 5000622"/>
                <a:gd name="csY3" fmla="*/ 547751 h 547751"/>
                <a:gd name="csX4" fmla="*/ 4850079 w 5000622"/>
                <a:gd name="csY4" fmla="*/ 132473 h 547751"/>
                <a:gd name="csX5" fmla="*/ 90392 w 5000622"/>
                <a:gd name="csY5" fmla="*/ 296354 h 547751"/>
                <a:gd name="csX6" fmla="*/ 0 w 5000622"/>
                <a:gd name="csY6" fmla="*/ 145166 h 547751"/>
                <a:gd name="csX0" fmla="*/ 0 w 5016483"/>
                <a:gd name="csY0" fmla="*/ 144489 h 547751"/>
                <a:gd name="csX1" fmla="*/ 4996601 w 5016483"/>
                <a:gd name="csY1" fmla="*/ 0 h 547751"/>
                <a:gd name="csX2" fmla="*/ 5016483 w 5016483"/>
                <a:gd name="csY2" fmla="*/ 456316 h 547751"/>
                <a:gd name="csX3" fmla="*/ 4891505 w 5016483"/>
                <a:gd name="csY3" fmla="*/ 547751 h 547751"/>
                <a:gd name="csX4" fmla="*/ 4865940 w 5016483"/>
                <a:gd name="csY4" fmla="*/ 132473 h 547751"/>
                <a:gd name="csX5" fmla="*/ 106253 w 5016483"/>
                <a:gd name="csY5" fmla="*/ 296354 h 547751"/>
                <a:gd name="csX6" fmla="*/ 0 w 5016483"/>
                <a:gd name="csY6" fmla="*/ 144489 h 547751"/>
                <a:gd name="csX0" fmla="*/ 0 w 5008626"/>
                <a:gd name="csY0" fmla="*/ 139104 h 547751"/>
                <a:gd name="csX1" fmla="*/ 4988744 w 5008626"/>
                <a:gd name="csY1" fmla="*/ 0 h 547751"/>
                <a:gd name="csX2" fmla="*/ 5008626 w 5008626"/>
                <a:gd name="csY2" fmla="*/ 456316 h 547751"/>
                <a:gd name="csX3" fmla="*/ 4883648 w 5008626"/>
                <a:gd name="csY3" fmla="*/ 547751 h 547751"/>
                <a:gd name="csX4" fmla="*/ 4858083 w 5008626"/>
                <a:gd name="csY4" fmla="*/ 132473 h 547751"/>
                <a:gd name="csX5" fmla="*/ 98396 w 5008626"/>
                <a:gd name="csY5" fmla="*/ 296354 h 547751"/>
                <a:gd name="csX6" fmla="*/ 0 w 5008626"/>
                <a:gd name="csY6" fmla="*/ 139104 h 547751"/>
                <a:gd name="csX0" fmla="*/ 0 w 5019101"/>
                <a:gd name="csY0" fmla="*/ 146284 h 547751"/>
                <a:gd name="csX1" fmla="*/ 4999219 w 5019101"/>
                <a:gd name="csY1" fmla="*/ 0 h 547751"/>
                <a:gd name="csX2" fmla="*/ 5019101 w 5019101"/>
                <a:gd name="csY2" fmla="*/ 456316 h 547751"/>
                <a:gd name="csX3" fmla="*/ 4894123 w 5019101"/>
                <a:gd name="csY3" fmla="*/ 547751 h 547751"/>
                <a:gd name="csX4" fmla="*/ 4868558 w 5019101"/>
                <a:gd name="csY4" fmla="*/ 132473 h 547751"/>
                <a:gd name="csX5" fmla="*/ 108871 w 5019101"/>
                <a:gd name="csY5" fmla="*/ 296354 h 547751"/>
                <a:gd name="csX6" fmla="*/ 0 w 5019101"/>
                <a:gd name="csY6" fmla="*/ 146284 h 54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019101" h="547751">
                  <a:moveTo>
                    <a:pt x="0" y="146284"/>
                  </a:moveTo>
                  <a:lnTo>
                    <a:pt x="4999219" y="0"/>
                  </a:lnTo>
                  <a:lnTo>
                    <a:pt x="5019101" y="456316"/>
                  </a:lnTo>
                  <a:lnTo>
                    <a:pt x="4894123" y="547751"/>
                  </a:lnTo>
                  <a:lnTo>
                    <a:pt x="4868558" y="132473"/>
                  </a:lnTo>
                  <a:lnTo>
                    <a:pt x="108871" y="296354"/>
                  </a:lnTo>
                  <a:lnTo>
                    <a:pt x="0" y="1462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Rechteck 17">
              <a:extLst>
                <a:ext uri="{FF2B5EF4-FFF2-40B4-BE49-F238E27FC236}">
                  <a16:creationId xmlns:a16="http://schemas.microsoft.com/office/drawing/2014/main" id="{42AE5837-DD98-34F6-34D4-9B2A0DBD6724}"/>
                </a:ext>
              </a:extLst>
            </p:cNvPr>
            <p:cNvSpPr/>
            <p:nvPr/>
          </p:nvSpPr>
          <p:spPr>
            <a:xfrm rot="1845533">
              <a:off x="5349585" y="1102813"/>
              <a:ext cx="1050686" cy="1527420"/>
            </a:xfrm>
            <a:custGeom>
              <a:avLst/>
              <a:gdLst>
                <a:gd name="csX0" fmla="*/ 0 w 661926"/>
                <a:gd name="csY0" fmla="*/ 0 h 698725"/>
                <a:gd name="csX1" fmla="*/ 661926 w 661926"/>
                <a:gd name="csY1" fmla="*/ 0 h 698725"/>
                <a:gd name="csX2" fmla="*/ 661926 w 661926"/>
                <a:gd name="csY2" fmla="*/ 698725 h 698725"/>
                <a:gd name="csX3" fmla="*/ 0 w 661926"/>
                <a:gd name="csY3" fmla="*/ 698725 h 698725"/>
                <a:gd name="csX4" fmla="*/ 0 w 661926"/>
                <a:gd name="csY4" fmla="*/ 0 h 698725"/>
                <a:gd name="csX0" fmla="*/ 0 w 737536"/>
                <a:gd name="csY0" fmla="*/ 0 h 720231"/>
                <a:gd name="csX1" fmla="*/ 661926 w 737536"/>
                <a:gd name="csY1" fmla="*/ 0 h 720231"/>
                <a:gd name="csX2" fmla="*/ 737536 w 737536"/>
                <a:gd name="csY2" fmla="*/ 720231 h 720231"/>
                <a:gd name="csX3" fmla="*/ 0 w 737536"/>
                <a:gd name="csY3" fmla="*/ 698725 h 720231"/>
                <a:gd name="csX4" fmla="*/ 0 w 737536"/>
                <a:gd name="csY4" fmla="*/ 0 h 720231"/>
                <a:gd name="csX0" fmla="*/ 0 w 740174"/>
                <a:gd name="csY0" fmla="*/ 585341 h 720231"/>
                <a:gd name="csX1" fmla="*/ 664564 w 740174"/>
                <a:gd name="csY1" fmla="*/ 0 h 720231"/>
                <a:gd name="csX2" fmla="*/ 740174 w 740174"/>
                <a:gd name="csY2" fmla="*/ 720231 h 720231"/>
                <a:gd name="csX3" fmla="*/ 2638 w 740174"/>
                <a:gd name="csY3" fmla="*/ 698725 h 720231"/>
                <a:gd name="csX4" fmla="*/ 0 w 740174"/>
                <a:gd name="csY4" fmla="*/ 585341 h 720231"/>
                <a:gd name="csX0" fmla="*/ 0 w 825231"/>
                <a:gd name="csY0" fmla="*/ 0 h 134890"/>
                <a:gd name="csX1" fmla="*/ 825231 w 825231"/>
                <a:gd name="csY1" fmla="*/ 13652 h 134890"/>
                <a:gd name="csX2" fmla="*/ 740174 w 825231"/>
                <a:gd name="csY2" fmla="*/ 134890 h 134890"/>
                <a:gd name="csX3" fmla="*/ 2638 w 825231"/>
                <a:gd name="csY3" fmla="*/ 113384 h 134890"/>
                <a:gd name="csX4" fmla="*/ 0 w 825231"/>
                <a:gd name="csY4" fmla="*/ 0 h 134890"/>
                <a:gd name="csX0" fmla="*/ 0 w 825231"/>
                <a:gd name="csY0" fmla="*/ 0 h 134890"/>
                <a:gd name="csX1" fmla="*/ 825231 w 825231"/>
                <a:gd name="csY1" fmla="*/ 13652 h 134890"/>
                <a:gd name="csX2" fmla="*/ 772699 w 825231"/>
                <a:gd name="csY2" fmla="*/ 83694 h 134890"/>
                <a:gd name="csX3" fmla="*/ 740174 w 825231"/>
                <a:gd name="csY3" fmla="*/ 134890 h 134890"/>
                <a:gd name="csX4" fmla="*/ 2638 w 825231"/>
                <a:gd name="csY4" fmla="*/ 113384 h 134890"/>
                <a:gd name="csX5" fmla="*/ 0 w 825231"/>
                <a:gd name="csY5" fmla="*/ 0 h 134890"/>
                <a:gd name="csX0" fmla="*/ 0 w 937851"/>
                <a:gd name="csY0" fmla="*/ 0 h 646765"/>
                <a:gd name="csX1" fmla="*/ 825231 w 937851"/>
                <a:gd name="csY1" fmla="*/ 13652 h 646765"/>
                <a:gd name="csX2" fmla="*/ 937851 w 937851"/>
                <a:gd name="csY2" fmla="*/ 646765 h 646765"/>
                <a:gd name="csX3" fmla="*/ 740174 w 937851"/>
                <a:gd name="csY3" fmla="*/ 134890 h 646765"/>
                <a:gd name="csX4" fmla="*/ 2638 w 937851"/>
                <a:gd name="csY4" fmla="*/ 113384 h 646765"/>
                <a:gd name="csX5" fmla="*/ 0 w 937851"/>
                <a:gd name="csY5" fmla="*/ 0 h 646765"/>
                <a:gd name="csX0" fmla="*/ 0 w 937851"/>
                <a:gd name="csY0" fmla="*/ 0 h 646765"/>
                <a:gd name="csX1" fmla="*/ 825231 w 937851"/>
                <a:gd name="csY1" fmla="*/ 13652 h 646765"/>
                <a:gd name="csX2" fmla="*/ 872269 w 937851"/>
                <a:gd name="csY2" fmla="*/ 257205 h 646765"/>
                <a:gd name="csX3" fmla="*/ 937851 w 937851"/>
                <a:gd name="csY3" fmla="*/ 646765 h 646765"/>
                <a:gd name="csX4" fmla="*/ 740174 w 937851"/>
                <a:gd name="csY4" fmla="*/ 134890 h 646765"/>
                <a:gd name="csX5" fmla="*/ 2638 w 937851"/>
                <a:gd name="csY5" fmla="*/ 113384 h 646765"/>
                <a:gd name="csX6" fmla="*/ 0 w 937851"/>
                <a:gd name="csY6" fmla="*/ 0 h 646765"/>
                <a:gd name="csX0" fmla="*/ 0 w 1050686"/>
                <a:gd name="csY0" fmla="*/ 0 h 646765"/>
                <a:gd name="csX1" fmla="*/ 825231 w 1050686"/>
                <a:gd name="csY1" fmla="*/ 13652 h 646765"/>
                <a:gd name="csX2" fmla="*/ 1050686 w 1050686"/>
                <a:gd name="csY2" fmla="*/ 612865 h 646765"/>
                <a:gd name="csX3" fmla="*/ 937851 w 1050686"/>
                <a:gd name="csY3" fmla="*/ 646765 h 646765"/>
                <a:gd name="csX4" fmla="*/ 740174 w 1050686"/>
                <a:gd name="csY4" fmla="*/ 134890 h 646765"/>
                <a:gd name="csX5" fmla="*/ 2638 w 1050686"/>
                <a:gd name="csY5" fmla="*/ 113384 h 646765"/>
                <a:gd name="csX6" fmla="*/ 0 w 1050686"/>
                <a:gd name="csY6" fmla="*/ 0 h 646765"/>
                <a:gd name="csX0" fmla="*/ 0 w 1050686"/>
                <a:gd name="csY0" fmla="*/ 0 h 646765"/>
                <a:gd name="csX1" fmla="*/ 697287 w 1050686"/>
                <a:gd name="csY1" fmla="*/ 6649 h 646765"/>
                <a:gd name="csX2" fmla="*/ 825231 w 1050686"/>
                <a:gd name="csY2" fmla="*/ 13652 h 646765"/>
                <a:gd name="csX3" fmla="*/ 1050686 w 1050686"/>
                <a:gd name="csY3" fmla="*/ 612865 h 646765"/>
                <a:gd name="csX4" fmla="*/ 937851 w 1050686"/>
                <a:gd name="csY4" fmla="*/ 646765 h 646765"/>
                <a:gd name="csX5" fmla="*/ 740174 w 1050686"/>
                <a:gd name="csY5" fmla="*/ 134890 h 646765"/>
                <a:gd name="csX6" fmla="*/ 2638 w 1050686"/>
                <a:gd name="csY6" fmla="*/ 113384 h 646765"/>
                <a:gd name="csX7" fmla="*/ 0 w 1050686"/>
                <a:gd name="csY7" fmla="*/ 0 h 646765"/>
                <a:gd name="csX0" fmla="*/ 0 w 1050686"/>
                <a:gd name="csY0" fmla="*/ 0 h 646765"/>
                <a:gd name="csX1" fmla="*/ 697287 w 1050686"/>
                <a:gd name="csY1" fmla="*/ 6649 h 646765"/>
                <a:gd name="csX2" fmla="*/ 774587 w 1050686"/>
                <a:gd name="csY2" fmla="*/ 12371 h 646765"/>
                <a:gd name="csX3" fmla="*/ 825231 w 1050686"/>
                <a:gd name="csY3" fmla="*/ 13652 h 646765"/>
                <a:gd name="csX4" fmla="*/ 1050686 w 1050686"/>
                <a:gd name="csY4" fmla="*/ 612865 h 646765"/>
                <a:gd name="csX5" fmla="*/ 937851 w 1050686"/>
                <a:gd name="csY5" fmla="*/ 646765 h 646765"/>
                <a:gd name="csX6" fmla="*/ 740174 w 1050686"/>
                <a:gd name="csY6" fmla="*/ 134890 h 646765"/>
                <a:gd name="csX7" fmla="*/ 2638 w 1050686"/>
                <a:gd name="csY7" fmla="*/ 113384 h 646765"/>
                <a:gd name="csX8" fmla="*/ 0 w 1050686"/>
                <a:gd name="csY8" fmla="*/ 0 h 646765"/>
                <a:gd name="csX0" fmla="*/ 0 w 1050686"/>
                <a:gd name="csY0" fmla="*/ 840172 h 1486937"/>
                <a:gd name="csX1" fmla="*/ 697287 w 1050686"/>
                <a:gd name="csY1" fmla="*/ 846821 h 1486937"/>
                <a:gd name="csX2" fmla="*/ 363262 w 1050686"/>
                <a:gd name="csY2" fmla="*/ 0 h 1486937"/>
                <a:gd name="csX3" fmla="*/ 825231 w 1050686"/>
                <a:gd name="csY3" fmla="*/ 853824 h 1486937"/>
                <a:gd name="csX4" fmla="*/ 1050686 w 1050686"/>
                <a:gd name="csY4" fmla="*/ 1453037 h 1486937"/>
                <a:gd name="csX5" fmla="*/ 937851 w 1050686"/>
                <a:gd name="csY5" fmla="*/ 1486937 h 1486937"/>
                <a:gd name="csX6" fmla="*/ 740174 w 1050686"/>
                <a:gd name="csY6" fmla="*/ 975062 h 1486937"/>
                <a:gd name="csX7" fmla="*/ 2638 w 1050686"/>
                <a:gd name="csY7" fmla="*/ 953556 h 1486937"/>
                <a:gd name="csX8" fmla="*/ 0 w 1050686"/>
                <a:gd name="csY8" fmla="*/ 840172 h 1486937"/>
                <a:gd name="csX0" fmla="*/ 0 w 1050686"/>
                <a:gd name="csY0" fmla="*/ 894816 h 1541581"/>
                <a:gd name="csX1" fmla="*/ 697287 w 1050686"/>
                <a:gd name="csY1" fmla="*/ 901465 h 1541581"/>
                <a:gd name="csX2" fmla="*/ 363262 w 1050686"/>
                <a:gd name="csY2" fmla="*/ 54644 h 1541581"/>
                <a:gd name="csX3" fmla="*/ 458212 w 1050686"/>
                <a:gd name="csY3" fmla="*/ 0 h 1541581"/>
                <a:gd name="csX4" fmla="*/ 1050686 w 1050686"/>
                <a:gd name="csY4" fmla="*/ 1507681 h 1541581"/>
                <a:gd name="csX5" fmla="*/ 937851 w 1050686"/>
                <a:gd name="csY5" fmla="*/ 1541581 h 1541581"/>
                <a:gd name="csX6" fmla="*/ 740174 w 1050686"/>
                <a:gd name="csY6" fmla="*/ 1029706 h 1541581"/>
                <a:gd name="csX7" fmla="*/ 2638 w 1050686"/>
                <a:gd name="csY7" fmla="*/ 1008200 h 1541581"/>
                <a:gd name="csX8" fmla="*/ 0 w 1050686"/>
                <a:gd name="csY8" fmla="*/ 894816 h 1541581"/>
                <a:gd name="csX0" fmla="*/ 0 w 1050686"/>
                <a:gd name="csY0" fmla="*/ 880655 h 1527420"/>
                <a:gd name="csX1" fmla="*/ 697287 w 1050686"/>
                <a:gd name="csY1" fmla="*/ 887304 h 1527420"/>
                <a:gd name="csX2" fmla="*/ 363262 w 1050686"/>
                <a:gd name="csY2" fmla="*/ 40483 h 1527420"/>
                <a:gd name="csX3" fmla="*/ 459251 w 1050686"/>
                <a:gd name="csY3" fmla="*/ 0 h 1527420"/>
                <a:gd name="csX4" fmla="*/ 1050686 w 1050686"/>
                <a:gd name="csY4" fmla="*/ 1493520 h 1527420"/>
                <a:gd name="csX5" fmla="*/ 937851 w 1050686"/>
                <a:gd name="csY5" fmla="*/ 1527420 h 1527420"/>
                <a:gd name="csX6" fmla="*/ 740174 w 1050686"/>
                <a:gd name="csY6" fmla="*/ 1015545 h 1527420"/>
                <a:gd name="csX7" fmla="*/ 2638 w 1050686"/>
                <a:gd name="csY7" fmla="*/ 994039 h 1527420"/>
                <a:gd name="csX8" fmla="*/ 0 w 1050686"/>
                <a:gd name="csY8" fmla="*/ 880655 h 1527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50686" h="1527420">
                  <a:moveTo>
                    <a:pt x="0" y="880655"/>
                  </a:moveTo>
                  <a:lnTo>
                    <a:pt x="697287" y="887304"/>
                  </a:lnTo>
                  <a:lnTo>
                    <a:pt x="363262" y="40483"/>
                  </a:lnTo>
                  <a:lnTo>
                    <a:pt x="459251" y="0"/>
                  </a:lnTo>
                  <a:lnTo>
                    <a:pt x="1050686" y="1493520"/>
                  </a:lnTo>
                  <a:lnTo>
                    <a:pt x="937851" y="1527420"/>
                  </a:lnTo>
                  <a:lnTo>
                    <a:pt x="740174" y="1015545"/>
                  </a:lnTo>
                  <a:lnTo>
                    <a:pt x="2638" y="994039"/>
                  </a:lnTo>
                  <a:cubicBezTo>
                    <a:pt x="1759" y="956244"/>
                    <a:pt x="879" y="918450"/>
                    <a:pt x="0" y="88065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Rechteck 18">
              <a:extLst>
                <a:ext uri="{FF2B5EF4-FFF2-40B4-BE49-F238E27FC236}">
                  <a16:creationId xmlns:a16="http://schemas.microsoft.com/office/drawing/2014/main" id="{1A42A7B7-67F1-1262-0B45-069D4922CE87}"/>
                </a:ext>
              </a:extLst>
            </p:cNvPr>
            <p:cNvSpPr/>
            <p:nvPr/>
          </p:nvSpPr>
          <p:spPr>
            <a:xfrm rot="1845533">
              <a:off x="6081047" y="1044475"/>
              <a:ext cx="2125249" cy="1261986"/>
            </a:xfrm>
            <a:custGeom>
              <a:avLst/>
              <a:gdLst>
                <a:gd name="csX0" fmla="*/ 0 w 661926"/>
                <a:gd name="csY0" fmla="*/ 0 h 698725"/>
                <a:gd name="csX1" fmla="*/ 661926 w 661926"/>
                <a:gd name="csY1" fmla="*/ 0 h 698725"/>
                <a:gd name="csX2" fmla="*/ 661926 w 661926"/>
                <a:gd name="csY2" fmla="*/ 698725 h 698725"/>
                <a:gd name="csX3" fmla="*/ 0 w 661926"/>
                <a:gd name="csY3" fmla="*/ 698725 h 698725"/>
                <a:gd name="csX4" fmla="*/ 0 w 661926"/>
                <a:gd name="csY4" fmla="*/ 0 h 698725"/>
                <a:gd name="csX0" fmla="*/ 144527 w 806453"/>
                <a:gd name="csY0" fmla="*/ 0 h 698725"/>
                <a:gd name="csX1" fmla="*/ 806453 w 806453"/>
                <a:gd name="csY1" fmla="*/ 0 h 698725"/>
                <a:gd name="csX2" fmla="*/ 806453 w 806453"/>
                <a:gd name="csY2" fmla="*/ 698725 h 698725"/>
                <a:gd name="csX3" fmla="*/ 0 w 806453"/>
                <a:gd name="csY3" fmla="*/ 611087 h 698725"/>
                <a:gd name="csX4" fmla="*/ 144527 w 806453"/>
                <a:gd name="csY4" fmla="*/ 0 h 698725"/>
                <a:gd name="csX0" fmla="*/ 0 w 884502"/>
                <a:gd name="csY0" fmla="*/ 420656 h 698725"/>
                <a:gd name="csX1" fmla="*/ 884502 w 884502"/>
                <a:gd name="csY1" fmla="*/ 0 h 698725"/>
                <a:gd name="csX2" fmla="*/ 884502 w 884502"/>
                <a:gd name="csY2" fmla="*/ 698725 h 698725"/>
                <a:gd name="csX3" fmla="*/ 78049 w 884502"/>
                <a:gd name="csY3" fmla="*/ 611087 h 698725"/>
                <a:gd name="csX4" fmla="*/ 0 w 884502"/>
                <a:gd name="csY4" fmla="*/ 420656 h 698725"/>
                <a:gd name="csX0" fmla="*/ 0 w 1856298"/>
                <a:gd name="csY0" fmla="*/ 681269 h 959338"/>
                <a:gd name="csX1" fmla="*/ 1856298 w 1856298"/>
                <a:gd name="csY1" fmla="*/ 0 h 959338"/>
                <a:gd name="csX2" fmla="*/ 884502 w 1856298"/>
                <a:gd name="csY2" fmla="*/ 959338 h 959338"/>
                <a:gd name="csX3" fmla="*/ 78049 w 1856298"/>
                <a:gd name="csY3" fmla="*/ 871700 h 959338"/>
                <a:gd name="csX4" fmla="*/ 0 w 1856298"/>
                <a:gd name="csY4" fmla="*/ 681269 h 959338"/>
                <a:gd name="csX0" fmla="*/ 0 w 1856298"/>
                <a:gd name="csY0" fmla="*/ 681269 h 871700"/>
                <a:gd name="csX1" fmla="*/ 1856298 w 1856298"/>
                <a:gd name="csY1" fmla="*/ 0 h 871700"/>
                <a:gd name="csX2" fmla="*/ 1715824 w 1856298"/>
                <a:gd name="csY2" fmla="*/ 239200 h 871700"/>
                <a:gd name="csX3" fmla="*/ 78049 w 1856298"/>
                <a:gd name="csY3" fmla="*/ 871700 h 871700"/>
                <a:gd name="csX4" fmla="*/ 0 w 1856298"/>
                <a:gd name="csY4" fmla="*/ 681269 h 871700"/>
                <a:gd name="csX0" fmla="*/ 0 w 1856298"/>
                <a:gd name="csY0" fmla="*/ 681269 h 871700"/>
                <a:gd name="csX1" fmla="*/ 1856298 w 1856298"/>
                <a:gd name="csY1" fmla="*/ 0 h 871700"/>
                <a:gd name="csX2" fmla="*/ 1793643 w 1856298"/>
                <a:gd name="csY2" fmla="*/ 108449 h 871700"/>
                <a:gd name="csX3" fmla="*/ 1715824 w 1856298"/>
                <a:gd name="csY3" fmla="*/ 239200 h 871700"/>
                <a:gd name="csX4" fmla="*/ 78049 w 1856298"/>
                <a:gd name="csY4" fmla="*/ 871700 h 871700"/>
                <a:gd name="csX5" fmla="*/ 0 w 1856298"/>
                <a:gd name="csY5" fmla="*/ 681269 h 871700"/>
                <a:gd name="csX0" fmla="*/ 0 w 1866838"/>
                <a:gd name="csY0" fmla="*/ 681269 h 1261986"/>
                <a:gd name="csX1" fmla="*/ 1856298 w 1866838"/>
                <a:gd name="csY1" fmla="*/ 0 h 1261986"/>
                <a:gd name="csX2" fmla="*/ 1866838 w 1866838"/>
                <a:gd name="csY2" fmla="*/ 1261986 h 1261986"/>
                <a:gd name="csX3" fmla="*/ 1715824 w 1866838"/>
                <a:gd name="csY3" fmla="*/ 239200 h 1261986"/>
                <a:gd name="csX4" fmla="*/ 78049 w 1866838"/>
                <a:gd name="csY4" fmla="*/ 871700 h 1261986"/>
                <a:gd name="csX5" fmla="*/ 0 w 1866838"/>
                <a:gd name="csY5" fmla="*/ 681269 h 1261986"/>
                <a:gd name="csX0" fmla="*/ 0 w 1993801"/>
                <a:gd name="csY0" fmla="*/ 682532 h 1266213"/>
                <a:gd name="csX1" fmla="*/ 1856298 w 1993801"/>
                <a:gd name="csY1" fmla="*/ 1263 h 1266213"/>
                <a:gd name="csX2" fmla="*/ 1857469 w 1993801"/>
                <a:gd name="csY2" fmla="*/ 533570 h 1266213"/>
                <a:gd name="csX3" fmla="*/ 1866838 w 1993801"/>
                <a:gd name="csY3" fmla="*/ 1263249 h 1266213"/>
                <a:gd name="csX4" fmla="*/ 1715824 w 1993801"/>
                <a:gd name="csY4" fmla="*/ 240463 h 1266213"/>
                <a:gd name="csX5" fmla="*/ 78049 w 1993801"/>
                <a:gd name="csY5" fmla="*/ 872963 h 1266213"/>
                <a:gd name="csX6" fmla="*/ 0 w 1993801"/>
                <a:gd name="csY6" fmla="*/ 682532 h 1266213"/>
                <a:gd name="csX0" fmla="*/ 0 w 1875628"/>
                <a:gd name="csY0" fmla="*/ 681269 h 1264950"/>
                <a:gd name="csX1" fmla="*/ 1856298 w 1875628"/>
                <a:gd name="csY1" fmla="*/ 0 h 1264950"/>
                <a:gd name="csX2" fmla="*/ 1857469 w 1875628"/>
                <a:gd name="csY2" fmla="*/ 532307 h 1264950"/>
                <a:gd name="csX3" fmla="*/ 1866838 w 1875628"/>
                <a:gd name="csY3" fmla="*/ 1261986 h 1264950"/>
                <a:gd name="csX4" fmla="*/ 1715824 w 1875628"/>
                <a:gd name="csY4" fmla="*/ 239200 h 1264950"/>
                <a:gd name="csX5" fmla="*/ 78049 w 1875628"/>
                <a:gd name="csY5" fmla="*/ 871700 h 1264950"/>
                <a:gd name="csX6" fmla="*/ 0 w 1875628"/>
                <a:gd name="csY6" fmla="*/ 681269 h 1264950"/>
                <a:gd name="csX0" fmla="*/ 0 w 2125258"/>
                <a:gd name="csY0" fmla="*/ 681269 h 1315598"/>
                <a:gd name="csX1" fmla="*/ 1856298 w 2125258"/>
                <a:gd name="csY1" fmla="*/ 0 h 1315598"/>
                <a:gd name="csX2" fmla="*/ 2125249 w 2125258"/>
                <a:gd name="csY2" fmla="*/ 1174700 h 1315598"/>
                <a:gd name="csX3" fmla="*/ 1866838 w 2125258"/>
                <a:gd name="csY3" fmla="*/ 1261986 h 1315598"/>
                <a:gd name="csX4" fmla="*/ 1715824 w 2125258"/>
                <a:gd name="csY4" fmla="*/ 239200 h 1315598"/>
                <a:gd name="csX5" fmla="*/ 78049 w 2125258"/>
                <a:gd name="csY5" fmla="*/ 871700 h 1315598"/>
                <a:gd name="csX6" fmla="*/ 0 w 2125258"/>
                <a:gd name="csY6" fmla="*/ 681269 h 1315598"/>
                <a:gd name="csX0" fmla="*/ 0 w 2125249"/>
                <a:gd name="csY0" fmla="*/ 681269 h 1261986"/>
                <a:gd name="csX1" fmla="*/ 1856298 w 2125249"/>
                <a:gd name="csY1" fmla="*/ 0 h 1261986"/>
                <a:gd name="csX2" fmla="*/ 2125249 w 2125249"/>
                <a:gd name="csY2" fmla="*/ 1174700 h 1261986"/>
                <a:gd name="csX3" fmla="*/ 1866838 w 2125249"/>
                <a:gd name="csY3" fmla="*/ 1261986 h 1261986"/>
                <a:gd name="csX4" fmla="*/ 1715824 w 2125249"/>
                <a:gd name="csY4" fmla="*/ 239200 h 1261986"/>
                <a:gd name="csX5" fmla="*/ 78049 w 2125249"/>
                <a:gd name="csY5" fmla="*/ 871700 h 1261986"/>
                <a:gd name="csX6" fmla="*/ 0 w 2125249"/>
                <a:gd name="csY6" fmla="*/ 681269 h 1261986"/>
                <a:gd name="csX0" fmla="*/ 0 w 2125249"/>
                <a:gd name="csY0" fmla="*/ 681269 h 1261986"/>
                <a:gd name="csX1" fmla="*/ 1856298 w 2125249"/>
                <a:gd name="csY1" fmla="*/ 0 h 1261986"/>
                <a:gd name="csX2" fmla="*/ 2125249 w 2125249"/>
                <a:gd name="csY2" fmla="*/ 1174700 h 1261986"/>
                <a:gd name="csX3" fmla="*/ 1866838 w 2125249"/>
                <a:gd name="csY3" fmla="*/ 1261986 h 1261986"/>
                <a:gd name="csX4" fmla="*/ 1715824 w 2125249"/>
                <a:gd name="csY4" fmla="*/ 239200 h 1261986"/>
                <a:gd name="csX5" fmla="*/ 78049 w 2125249"/>
                <a:gd name="csY5" fmla="*/ 871700 h 1261986"/>
                <a:gd name="csX6" fmla="*/ 0 w 2125249"/>
                <a:gd name="csY6" fmla="*/ 681269 h 12619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125249" h="1261986">
                  <a:moveTo>
                    <a:pt x="0" y="681269"/>
                  </a:moveTo>
                  <a:lnTo>
                    <a:pt x="1856298" y="0"/>
                  </a:lnTo>
                  <a:lnTo>
                    <a:pt x="2125249" y="1174700"/>
                  </a:lnTo>
                  <a:lnTo>
                    <a:pt x="1866838" y="1261986"/>
                  </a:lnTo>
                  <a:lnTo>
                    <a:pt x="1715824" y="239200"/>
                  </a:lnTo>
                  <a:lnTo>
                    <a:pt x="78049" y="871700"/>
                  </a:lnTo>
                  <a:lnTo>
                    <a:pt x="0" y="68126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Rechteck 20">
              <a:extLst>
                <a:ext uri="{FF2B5EF4-FFF2-40B4-BE49-F238E27FC236}">
                  <a16:creationId xmlns:a16="http://schemas.microsoft.com/office/drawing/2014/main" id="{1C18B43E-45F6-677F-9DBB-28E21D5F56CF}"/>
                </a:ext>
              </a:extLst>
            </p:cNvPr>
            <p:cNvSpPr/>
            <p:nvPr/>
          </p:nvSpPr>
          <p:spPr>
            <a:xfrm rot="20550276">
              <a:off x="5356422" y="4938233"/>
              <a:ext cx="544382" cy="1818008"/>
            </a:xfrm>
            <a:custGeom>
              <a:avLst/>
              <a:gdLst>
                <a:gd name="csX0" fmla="*/ 0 w 544382"/>
                <a:gd name="csY0" fmla="*/ 0 h 1811960"/>
                <a:gd name="csX1" fmla="*/ 544382 w 544382"/>
                <a:gd name="csY1" fmla="*/ 0 h 1811960"/>
                <a:gd name="csX2" fmla="*/ 544382 w 544382"/>
                <a:gd name="csY2" fmla="*/ 1811960 h 1811960"/>
                <a:gd name="csX3" fmla="*/ 0 w 544382"/>
                <a:gd name="csY3" fmla="*/ 1811960 h 1811960"/>
                <a:gd name="csX4" fmla="*/ 0 w 544382"/>
                <a:gd name="csY4" fmla="*/ 0 h 1811960"/>
                <a:gd name="csX0" fmla="*/ 0 w 544382"/>
                <a:gd name="csY0" fmla="*/ 0 h 1814569"/>
                <a:gd name="csX1" fmla="*/ 544382 w 544382"/>
                <a:gd name="csY1" fmla="*/ 0 h 1814569"/>
                <a:gd name="csX2" fmla="*/ 544382 w 544382"/>
                <a:gd name="csY2" fmla="*/ 1811960 h 1814569"/>
                <a:gd name="csX3" fmla="*/ 263496 w 544382"/>
                <a:gd name="csY3" fmla="*/ 1814569 h 1814569"/>
                <a:gd name="csX4" fmla="*/ 0 w 544382"/>
                <a:gd name="csY4" fmla="*/ 1811960 h 1814569"/>
                <a:gd name="csX5" fmla="*/ 0 w 544382"/>
                <a:gd name="csY5" fmla="*/ 0 h 1814569"/>
                <a:gd name="csX0" fmla="*/ 0 w 544382"/>
                <a:gd name="csY0" fmla="*/ 3439 h 1818008"/>
                <a:gd name="csX1" fmla="*/ 262299 w 544382"/>
                <a:gd name="csY1" fmla="*/ 0 h 1818008"/>
                <a:gd name="csX2" fmla="*/ 544382 w 544382"/>
                <a:gd name="csY2" fmla="*/ 3439 h 1818008"/>
                <a:gd name="csX3" fmla="*/ 544382 w 544382"/>
                <a:gd name="csY3" fmla="*/ 1815399 h 1818008"/>
                <a:gd name="csX4" fmla="*/ 263496 w 544382"/>
                <a:gd name="csY4" fmla="*/ 1818008 h 1818008"/>
                <a:gd name="csX5" fmla="*/ 0 w 544382"/>
                <a:gd name="csY5" fmla="*/ 1815399 h 1818008"/>
                <a:gd name="csX6" fmla="*/ 0 w 544382"/>
                <a:gd name="csY6" fmla="*/ 3439 h 1818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44382" h="1818008">
                  <a:moveTo>
                    <a:pt x="0" y="3439"/>
                  </a:moveTo>
                  <a:lnTo>
                    <a:pt x="262299" y="0"/>
                  </a:lnTo>
                  <a:lnTo>
                    <a:pt x="544382" y="3439"/>
                  </a:lnTo>
                  <a:lnTo>
                    <a:pt x="544382" y="1815399"/>
                  </a:lnTo>
                  <a:lnTo>
                    <a:pt x="263496" y="1818008"/>
                  </a:lnTo>
                  <a:lnTo>
                    <a:pt x="0" y="1815399"/>
                  </a:lnTo>
                  <a:lnTo>
                    <a:pt x="0" y="343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Rechteck 9">
              <a:extLst>
                <a:ext uri="{FF2B5EF4-FFF2-40B4-BE49-F238E27FC236}">
                  <a16:creationId xmlns:a16="http://schemas.microsoft.com/office/drawing/2014/main" id="{7109F667-A70B-B3CD-8F74-5FADD70AEAEA}"/>
                </a:ext>
              </a:extLst>
            </p:cNvPr>
            <p:cNvSpPr/>
            <p:nvPr/>
          </p:nvSpPr>
          <p:spPr>
            <a:xfrm rot="1063961">
              <a:off x="3366270" y="5465311"/>
              <a:ext cx="1449721" cy="1333765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329465"/>
                <a:gd name="csY0" fmla="*/ 0 h 1068758"/>
                <a:gd name="csX1" fmla="*/ 1329465 w 1329465"/>
                <a:gd name="csY1" fmla="*/ 535065 h 1068758"/>
                <a:gd name="csX2" fmla="*/ 1329465 w 1329465"/>
                <a:gd name="csY2" fmla="*/ 1068758 h 1068758"/>
                <a:gd name="csX3" fmla="*/ 199445 w 1329465"/>
                <a:gd name="csY3" fmla="*/ 1063932 h 1068758"/>
                <a:gd name="csX4" fmla="*/ 0 w 1329465"/>
                <a:gd name="csY4" fmla="*/ 0 h 1068758"/>
                <a:gd name="csX0" fmla="*/ 53636 w 1383101"/>
                <a:gd name="csY0" fmla="*/ 0 h 1068758"/>
                <a:gd name="csX1" fmla="*/ 1383101 w 1383101"/>
                <a:gd name="csY1" fmla="*/ 535065 h 1068758"/>
                <a:gd name="csX2" fmla="*/ 1383101 w 1383101"/>
                <a:gd name="csY2" fmla="*/ 1068758 h 1068758"/>
                <a:gd name="csX3" fmla="*/ 0 w 1383101"/>
                <a:gd name="csY3" fmla="*/ 84846 h 1068758"/>
                <a:gd name="csX4" fmla="*/ 53636 w 1383101"/>
                <a:gd name="csY4" fmla="*/ 0 h 1068758"/>
                <a:gd name="csX0" fmla="*/ 53636 w 1383101"/>
                <a:gd name="csY0" fmla="*/ 0 h 1214788"/>
                <a:gd name="csX1" fmla="*/ 1383101 w 1383101"/>
                <a:gd name="csY1" fmla="*/ 535065 h 1214788"/>
                <a:gd name="csX2" fmla="*/ 1254795 w 1383101"/>
                <a:gd name="csY2" fmla="*/ 1214788 h 1214788"/>
                <a:gd name="csX3" fmla="*/ 0 w 1383101"/>
                <a:gd name="csY3" fmla="*/ 84846 h 1214788"/>
                <a:gd name="csX4" fmla="*/ 53636 w 1383101"/>
                <a:gd name="csY4" fmla="*/ 0 h 1214788"/>
                <a:gd name="csX0" fmla="*/ 53636 w 1449721"/>
                <a:gd name="csY0" fmla="*/ 0 h 1243771"/>
                <a:gd name="csX1" fmla="*/ 1449721 w 1449721"/>
                <a:gd name="csY1" fmla="*/ 1243771 h 1243771"/>
                <a:gd name="csX2" fmla="*/ 1254795 w 1449721"/>
                <a:gd name="csY2" fmla="*/ 1214788 h 1243771"/>
                <a:gd name="csX3" fmla="*/ 0 w 1449721"/>
                <a:gd name="csY3" fmla="*/ 84846 h 1243771"/>
                <a:gd name="csX4" fmla="*/ 53636 w 1449721"/>
                <a:gd name="csY4" fmla="*/ 0 h 1243771"/>
                <a:gd name="csX0" fmla="*/ 53636 w 1449721"/>
                <a:gd name="csY0" fmla="*/ 0 h 1243771"/>
                <a:gd name="csX1" fmla="*/ 1449721 w 1449721"/>
                <a:gd name="csY1" fmla="*/ 1243771 h 1243771"/>
                <a:gd name="csX2" fmla="*/ 1286886 w 1449721"/>
                <a:gd name="csY2" fmla="*/ 1220940 h 1243771"/>
                <a:gd name="csX3" fmla="*/ 1254795 w 1449721"/>
                <a:gd name="csY3" fmla="*/ 1214788 h 1243771"/>
                <a:gd name="csX4" fmla="*/ 0 w 1449721"/>
                <a:gd name="csY4" fmla="*/ 84846 h 1243771"/>
                <a:gd name="csX5" fmla="*/ 53636 w 1449721"/>
                <a:gd name="csY5" fmla="*/ 0 h 1243771"/>
                <a:gd name="csX0" fmla="*/ 53636 w 1449721"/>
                <a:gd name="csY0" fmla="*/ 0 h 1323446"/>
                <a:gd name="csX1" fmla="*/ 1449721 w 1449721"/>
                <a:gd name="csY1" fmla="*/ 1243771 h 1323446"/>
                <a:gd name="csX2" fmla="*/ 1286886 w 1449721"/>
                <a:gd name="csY2" fmla="*/ 1220940 h 1323446"/>
                <a:gd name="csX3" fmla="*/ 1149539 w 1449721"/>
                <a:gd name="csY3" fmla="*/ 1323446 h 1323446"/>
                <a:gd name="csX4" fmla="*/ 0 w 1449721"/>
                <a:gd name="csY4" fmla="*/ 84846 h 1323446"/>
                <a:gd name="csX5" fmla="*/ 53636 w 1449721"/>
                <a:gd name="csY5" fmla="*/ 0 h 1323446"/>
                <a:gd name="csX0" fmla="*/ 53636 w 1449721"/>
                <a:gd name="csY0" fmla="*/ 0 h 1436859"/>
                <a:gd name="csX1" fmla="*/ 1449721 w 1449721"/>
                <a:gd name="csY1" fmla="*/ 1243771 h 1436859"/>
                <a:gd name="csX2" fmla="*/ 1330930 w 1449721"/>
                <a:gd name="csY2" fmla="*/ 1436859 h 1436859"/>
                <a:gd name="csX3" fmla="*/ 1149539 w 1449721"/>
                <a:gd name="csY3" fmla="*/ 1323446 h 1436859"/>
                <a:gd name="csX4" fmla="*/ 0 w 1449721"/>
                <a:gd name="csY4" fmla="*/ 84846 h 1436859"/>
                <a:gd name="csX5" fmla="*/ 53636 w 1449721"/>
                <a:gd name="csY5" fmla="*/ 0 h 1436859"/>
                <a:gd name="csX0" fmla="*/ 53636 w 1449721"/>
                <a:gd name="csY0" fmla="*/ 0 h 1436859"/>
                <a:gd name="csX1" fmla="*/ 1449721 w 1449721"/>
                <a:gd name="csY1" fmla="*/ 1243771 h 1436859"/>
                <a:gd name="csX2" fmla="*/ 1330930 w 1449721"/>
                <a:gd name="csY2" fmla="*/ 1436859 h 1436859"/>
                <a:gd name="csX3" fmla="*/ 1253344 w 1449721"/>
                <a:gd name="csY3" fmla="*/ 1210251 h 1436859"/>
                <a:gd name="csX4" fmla="*/ 0 w 1449721"/>
                <a:gd name="csY4" fmla="*/ 84846 h 1436859"/>
                <a:gd name="csX5" fmla="*/ 53636 w 1449721"/>
                <a:gd name="csY5" fmla="*/ 0 h 1436859"/>
                <a:gd name="csX0" fmla="*/ 53636 w 1449721"/>
                <a:gd name="csY0" fmla="*/ 0 h 1333765"/>
                <a:gd name="csX1" fmla="*/ 1449721 w 1449721"/>
                <a:gd name="csY1" fmla="*/ 1243771 h 1333765"/>
                <a:gd name="csX2" fmla="*/ 1152962 w 1449721"/>
                <a:gd name="csY2" fmla="*/ 1333765 h 1333765"/>
                <a:gd name="csX3" fmla="*/ 1253344 w 1449721"/>
                <a:gd name="csY3" fmla="*/ 1210251 h 1333765"/>
                <a:gd name="csX4" fmla="*/ 0 w 1449721"/>
                <a:gd name="csY4" fmla="*/ 84846 h 1333765"/>
                <a:gd name="csX5" fmla="*/ 53636 w 1449721"/>
                <a:gd name="csY5" fmla="*/ 0 h 1333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49721" h="1333765">
                  <a:moveTo>
                    <a:pt x="53636" y="0"/>
                  </a:moveTo>
                  <a:lnTo>
                    <a:pt x="1449721" y="1243771"/>
                  </a:lnTo>
                  <a:lnTo>
                    <a:pt x="1152962" y="1333765"/>
                  </a:lnTo>
                  <a:lnTo>
                    <a:pt x="1253344" y="1210251"/>
                  </a:lnTo>
                  <a:lnTo>
                    <a:pt x="0" y="84846"/>
                  </a:lnTo>
                  <a:lnTo>
                    <a:pt x="53636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4EB47C0-B209-2A9E-D33A-E4FAEC159CE0}"/>
                </a:ext>
              </a:extLst>
            </p:cNvPr>
            <p:cNvSpPr/>
            <p:nvPr/>
          </p:nvSpPr>
          <p:spPr>
            <a:xfrm>
              <a:off x="3121395" y="4787993"/>
              <a:ext cx="612000" cy="61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75" name="Gerade Verbindung mit Pfeil 74">
              <a:extLst>
                <a:ext uri="{FF2B5EF4-FFF2-40B4-BE49-F238E27FC236}">
                  <a16:creationId xmlns:a16="http://schemas.microsoft.com/office/drawing/2014/main" id="{05EF136F-70D1-169B-AAAF-B6CCF8AB9CAF}"/>
                </a:ext>
              </a:extLst>
            </p:cNvPr>
            <p:cNvCxnSpPr>
              <a:cxnSpLocks/>
              <a:stCxn id="72" idx="1"/>
              <a:endCxn id="72" idx="4"/>
            </p:cNvCxnSpPr>
            <p:nvPr/>
          </p:nvCxnSpPr>
          <p:spPr>
            <a:xfrm>
              <a:off x="5345905" y="4983256"/>
              <a:ext cx="547688" cy="1733549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mit Pfeil 75">
              <a:extLst>
                <a:ext uri="{FF2B5EF4-FFF2-40B4-BE49-F238E27FC236}">
                  <a16:creationId xmlns:a16="http://schemas.microsoft.com/office/drawing/2014/main" id="{5F2AE38E-C33D-7247-CAC9-78FF2006847E}"/>
                </a:ext>
              </a:extLst>
            </p:cNvPr>
            <p:cNvCxnSpPr>
              <a:cxnSpLocks/>
              <a:stCxn id="65" idx="5"/>
              <a:endCxn id="65" idx="2"/>
            </p:cNvCxnSpPr>
            <p:nvPr/>
          </p:nvCxnSpPr>
          <p:spPr>
            <a:xfrm>
              <a:off x="-17146" y="4243164"/>
              <a:ext cx="1150620" cy="388619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Grafik 76" descr="Erdgeschoss mit einfarbiger Füllung">
              <a:extLst>
                <a:ext uri="{FF2B5EF4-FFF2-40B4-BE49-F238E27FC236}">
                  <a16:creationId xmlns:a16="http://schemas.microsoft.com/office/drawing/2014/main" id="{0C6CA8FA-DF8F-4378-866A-D838D8C3E0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H="1">
              <a:off x="984731" y="3037934"/>
              <a:ext cx="180000" cy="180000"/>
            </a:xfrm>
            <a:prstGeom prst="rect">
              <a:avLst/>
            </a:prstGeom>
          </p:spPr>
        </p:pic>
        <p:sp>
          <p:nvSpPr>
            <p:cNvPr id="78" name="Rechteck 9">
              <a:extLst>
                <a:ext uri="{FF2B5EF4-FFF2-40B4-BE49-F238E27FC236}">
                  <a16:creationId xmlns:a16="http://schemas.microsoft.com/office/drawing/2014/main" id="{691DB509-EA6E-7066-D8D7-4D4CDC0E8967}"/>
                </a:ext>
              </a:extLst>
            </p:cNvPr>
            <p:cNvSpPr/>
            <p:nvPr/>
          </p:nvSpPr>
          <p:spPr>
            <a:xfrm rot="18634043">
              <a:off x="834244" y="6433912"/>
              <a:ext cx="1053956" cy="154465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40446 h 574139"/>
                <a:gd name="csX1" fmla="*/ 1038044 w 1298370"/>
                <a:gd name="csY1" fmla="*/ 0 h 574139"/>
                <a:gd name="csX2" fmla="*/ 1298370 w 1298370"/>
                <a:gd name="csY2" fmla="*/ 574139 h 574139"/>
                <a:gd name="csX3" fmla="*/ 168350 w 1298370"/>
                <a:gd name="csY3" fmla="*/ 569313 h 574139"/>
                <a:gd name="csX4" fmla="*/ 0 w 1298370"/>
                <a:gd name="csY4" fmla="*/ 40446 h 574139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68350 w 1148010"/>
                <a:gd name="csY3" fmla="*/ 569313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89045 w 1148010"/>
                <a:gd name="csY3" fmla="*/ 154465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524233 w 1148010"/>
                <a:gd name="csY3" fmla="*/ 347104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940721 w 1148010"/>
                <a:gd name="csY3" fmla="*/ 115929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047486 w 1148010"/>
                <a:gd name="csY3" fmla="*/ 394421 h 640170"/>
                <a:gd name="csX4" fmla="*/ 940721 w 1148010"/>
                <a:gd name="csY4" fmla="*/ 115929 h 640170"/>
                <a:gd name="csX5" fmla="*/ 89045 w 1148010"/>
                <a:gd name="csY5" fmla="*/ 154465 h 640170"/>
                <a:gd name="csX6" fmla="*/ 0 w 1148010"/>
                <a:gd name="csY6" fmla="*/ 40446 h 640170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040043 w 1148010"/>
                <a:gd name="csY3" fmla="*/ 751879 h 751879"/>
                <a:gd name="csX4" fmla="*/ 940721 w 1148010"/>
                <a:gd name="csY4" fmla="*/ 115929 h 751879"/>
                <a:gd name="csX5" fmla="*/ 89045 w 1148010"/>
                <a:gd name="csY5" fmla="*/ 154465 h 751879"/>
                <a:gd name="csX6" fmla="*/ 0 w 1148010"/>
                <a:gd name="csY6" fmla="*/ 40446 h 751879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114481 w 1148010"/>
                <a:gd name="csY3" fmla="*/ 663075 h 751879"/>
                <a:gd name="csX4" fmla="*/ 1040043 w 1148010"/>
                <a:gd name="csY4" fmla="*/ 751879 h 751879"/>
                <a:gd name="csX5" fmla="*/ 940721 w 1148010"/>
                <a:gd name="csY5" fmla="*/ 115929 h 751879"/>
                <a:gd name="csX6" fmla="*/ 89045 w 1148010"/>
                <a:gd name="csY6" fmla="*/ 154465 h 751879"/>
                <a:gd name="csX7" fmla="*/ 0 w 1148010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48010 w 2658004"/>
                <a:gd name="csY2" fmla="*/ 640170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774118 w 2658004"/>
                <a:gd name="csY4" fmla="*/ 693943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2625394 w 2658004"/>
                <a:gd name="csY4" fmla="*/ 736290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25394"/>
                <a:gd name="csY0" fmla="*/ 40446 h 751879"/>
                <a:gd name="csX1" fmla="*/ 1038044 w 2625394"/>
                <a:gd name="csY1" fmla="*/ 0 h 751879"/>
                <a:gd name="csX2" fmla="*/ 1138719 w 2625394"/>
                <a:gd name="csY2" fmla="*/ 629317 h 751879"/>
                <a:gd name="csX3" fmla="*/ 2625394 w 2625394"/>
                <a:gd name="csY3" fmla="*/ 736290 h 751879"/>
                <a:gd name="csX4" fmla="*/ 1040043 w 2625394"/>
                <a:gd name="csY4" fmla="*/ 751879 h 751879"/>
                <a:gd name="csX5" fmla="*/ 940721 w 2625394"/>
                <a:gd name="csY5" fmla="*/ 115929 h 751879"/>
                <a:gd name="csX6" fmla="*/ 89045 w 2625394"/>
                <a:gd name="csY6" fmla="*/ 154465 h 751879"/>
                <a:gd name="csX7" fmla="*/ 0 w 2625394"/>
                <a:gd name="csY7" fmla="*/ 40446 h 751879"/>
                <a:gd name="csX0" fmla="*/ 0 w 1138719"/>
                <a:gd name="csY0" fmla="*/ 40446 h 751879"/>
                <a:gd name="csX1" fmla="*/ 1038044 w 1138719"/>
                <a:gd name="csY1" fmla="*/ 0 h 751879"/>
                <a:gd name="csX2" fmla="*/ 1138719 w 1138719"/>
                <a:gd name="csY2" fmla="*/ 629317 h 751879"/>
                <a:gd name="csX3" fmla="*/ 1040043 w 1138719"/>
                <a:gd name="csY3" fmla="*/ 751879 h 751879"/>
                <a:gd name="csX4" fmla="*/ 940721 w 1138719"/>
                <a:gd name="csY4" fmla="*/ 115929 h 751879"/>
                <a:gd name="csX5" fmla="*/ 89045 w 1138719"/>
                <a:gd name="csY5" fmla="*/ 154465 h 751879"/>
                <a:gd name="csX6" fmla="*/ 0 w 1138719"/>
                <a:gd name="csY6" fmla="*/ 40446 h 751879"/>
                <a:gd name="csX0" fmla="*/ 0 w 1138719"/>
                <a:gd name="csY0" fmla="*/ 40446 h 629317"/>
                <a:gd name="csX1" fmla="*/ 1038044 w 1138719"/>
                <a:gd name="csY1" fmla="*/ 0 h 629317"/>
                <a:gd name="csX2" fmla="*/ 1138719 w 1138719"/>
                <a:gd name="csY2" fmla="*/ 629317 h 629317"/>
                <a:gd name="csX3" fmla="*/ 940721 w 1138719"/>
                <a:gd name="csY3" fmla="*/ 115929 h 629317"/>
                <a:gd name="csX4" fmla="*/ 89045 w 1138719"/>
                <a:gd name="csY4" fmla="*/ 154465 h 629317"/>
                <a:gd name="csX5" fmla="*/ 0 w 1138719"/>
                <a:gd name="csY5" fmla="*/ 40446 h 629317"/>
                <a:gd name="csX0" fmla="*/ 0 w 1069451"/>
                <a:gd name="csY0" fmla="*/ 40446 h 154465"/>
                <a:gd name="csX1" fmla="*/ 1038044 w 1069451"/>
                <a:gd name="csY1" fmla="*/ 0 h 154465"/>
                <a:gd name="csX2" fmla="*/ 1069451 w 1069451"/>
                <a:gd name="csY2" fmla="*/ 128552 h 154465"/>
                <a:gd name="csX3" fmla="*/ 940721 w 1069451"/>
                <a:gd name="csY3" fmla="*/ 115929 h 154465"/>
                <a:gd name="csX4" fmla="*/ 89045 w 1069451"/>
                <a:gd name="csY4" fmla="*/ 154465 h 154465"/>
                <a:gd name="csX5" fmla="*/ 0 w 1069451"/>
                <a:gd name="csY5" fmla="*/ 40446 h 154465"/>
                <a:gd name="csX0" fmla="*/ 0 w 1069451"/>
                <a:gd name="csY0" fmla="*/ 40446 h 154465"/>
                <a:gd name="csX1" fmla="*/ 1038044 w 1069451"/>
                <a:gd name="csY1" fmla="*/ 0 h 154465"/>
                <a:gd name="csX2" fmla="*/ 1069451 w 1069451"/>
                <a:gd name="csY2" fmla="*/ 128552 h 154465"/>
                <a:gd name="csX3" fmla="*/ 89045 w 1069451"/>
                <a:gd name="csY3" fmla="*/ 154465 h 154465"/>
                <a:gd name="csX4" fmla="*/ 0 w 1069451"/>
                <a:gd name="csY4" fmla="*/ 40446 h 154465"/>
                <a:gd name="csX0" fmla="*/ 0 w 1053956"/>
                <a:gd name="csY0" fmla="*/ 40446 h 154465"/>
                <a:gd name="csX1" fmla="*/ 1038044 w 1053956"/>
                <a:gd name="csY1" fmla="*/ 0 h 154465"/>
                <a:gd name="csX2" fmla="*/ 1053956 w 1053956"/>
                <a:gd name="csY2" fmla="*/ 125099 h 154465"/>
                <a:gd name="csX3" fmla="*/ 89045 w 1053956"/>
                <a:gd name="csY3" fmla="*/ 154465 h 154465"/>
                <a:gd name="csX4" fmla="*/ 0 w 1053956"/>
                <a:gd name="csY4" fmla="*/ 40446 h 154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53956" h="154465">
                  <a:moveTo>
                    <a:pt x="0" y="40446"/>
                  </a:moveTo>
                  <a:lnTo>
                    <a:pt x="1038044" y="0"/>
                  </a:lnTo>
                  <a:lnTo>
                    <a:pt x="1053956" y="125099"/>
                  </a:lnTo>
                  <a:lnTo>
                    <a:pt x="89045" y="154465"/>
                  </a:lnTo>
                  <a:lnTo>
                    <a:pt x="0" y="4044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80E96D6F-2A76-4120-6064-2343D24A5F37}"/>
                </a:ext>
              </a:extLst>
            </p:cNvPr>
            <p:cNvSpPr/>
            <p:nvPr/>
          </p:nvSpPr>
          <p:spPr>
            <a:xfrm rot="1820404">
              <a:off x="4915648" y="1665021"/>
              <a:ext cx="72000" cy="108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29B92449-041E-07F9-8353-52C451A31D9F}"/>
                </a:ext>
              </a:extLst>
            </p:cNvPr>
            <p:cNvSpPr/>
            <p:nvPr/>
          </p:nvSpPr>
          <p:spPr>
            <a:xfrm rot="1820404">
              <a:off x="5224117" y="1181663"/>
              <a:ext cx="72000" cy="108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F43C533E-97E8-4AB9-FE1E-7D4A168BC334}"/>
                </a:ext>
              </a:extLst>
            </p:cNvPr>
            <p:cNvSpPr/>
            <p:nvPr/>
          </p:nvSpPr>
          <p:spPr>
            <a:xfrm rot="1820404">
              <a:off x="4820986" y="983292"/>
              <a:ext cx="58184" cy="68157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Rechteck 81">
              <a:extLst>
                <a:ext uri="{FF2B5EF4-FFF2-40B4-BE49-F238E27FC236}">
                  <a16:creationId xmlns:a16="http://schemas.microsoft.com/office/drawing/2014/main" id="{D1530A43-8D7C-784C-763C-254E41F5CF25}"/>
                </a:ext>
              </a:extLst>
            </p:cNvPr>
            <p:cNvSpPr/>
            <p:nvPr/>
          </p:nvSpPr>
          <p:spPr>
            <a:xfrm rot="1880488">
              <a:off x="5326112" y="1290261"/>
              <a:ext cx="58184" cy="68157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29AEF101-C8C5-EB08-67A3-7CB12C23A5BC}"/>
                </a:ext>
              </a:extLst>
            </p:cNvPr>
            <p:cNvSpPr/>
            <p:nvPr/>
          </p:nvSpPr>
          <p:spPr>
            <a:xfrm>
              <a:off x="2535137" y="4153163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0B0EDB3C-4F70-B444-D663-D5A669535485}"/>
                </a:ext>
              </a:extLst>
            </p:cNvPr>
            <p:cNvSpPr/>
            <p:nvPr/>
          </p:nvSpPr>
          <p:spPr>
            <a:xfrm>
              <a:off x="2185114" y="5186220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AF66CE22-1B56-9046-DC4E-FAB6D7EBA048}"/>
                </a:ext>
              </a:extLst>
            </p:cNvPr>
            <p:cNvSpPr/>
            <p:nvPr/>
          </p:nvSpPr>
          <p:spPr>
            <a:xfrm>
              <a:off x="310707" y="3447284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D605E5E5-1E7F-D263-6C53-C3E20487D083}"/>
                </a:ext>
              </a:extLst>
            </p:cNvPr>
            <p:cNvSpPr/>
            <p:nvPr/>
          </p:nvSpPr>
          <p:spPr>
            <a:xfrm>
              <a:off x="2439741" y="2898494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E07901E7-82AC-8691-1B1E-497BCE1E9AD4}"/>
                </a:ext>
              </a:extLst>
            </p:cNvPr>
            <p:cNvSpPr/>
            <p:nvPr/>
          </p:nvSpPr>
          <p:spPr>
            <a:xfrm>
              <a:off x="1226505" y="2125002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C34D1B4F-0704-5E84-022E-11A113A964CE}"/>
                </a:ext>
              </a:extLst>
            </p:cNvPr>
            <p:cNvSpPr/>
            <p:nvPr/>
          </p:nvSpPr>
          <p:spPr>
            <a:xfrm>
              <a:off x="3661165" y="366824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4DF1EFBC-6066-6CB1-ECA0-0A471947EF87}"/>
                </a:ext>
              </a:extLst>
            </p:cNvPr>
            <p:cNvSpPr/>
            <p:nvPr/>
          </p:nvSpPr>
          <p:spPr>
            <a:xfrm>
              <a:off x="1652856" y="4113244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7419DADD-7D50-6C51-D22D-008C9ADCD02A}"/>
                </a:ext>
              </a:extLst>
            </p:cNvPr>
            <p:cNvSpPr/>
            <p:nvPr/>
          </p:nvSpPr>
          <p:spPr>
            <a:xfrm>
              <a:off x="2884267" y="489845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411BA509-58E6-BF47-AA7C-EDBA3A5D49B3}"/>
                </a:ext>
              </a:extLst>
            </p:cNvPr>
            <p:cNvSpPr/>
            <p:nvPr/>
          </p:nvSpPr>
          <p:spPr>
            <a:xfrm>
              <a:off x="2094965" y="613219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B6CA1BE8-ADB2-89E3-03F4-16B538F36CA3}"/>
                </a:ext>
              </a:extLst>
            </p:cNvPr>
            <p:cNvSpPr/>
            <p:nvPr/>
          </p:nvSpPr>
          <p:spPr>
            <a:xfrm>
              <a:off x="4604638" y="6544452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EA7A252F-CA4D-ED0C-6E65-FCB308BF6956}"/>
                </a:ext>
              </a:extLst>
            </p:cNvPr>
            <p:cNvSpPr/>
            <p:nvPr/>
          </p:nvSpPr>
          <p:spPr>
            <a:xfrm>
              <a:off x="4879648" y="4458550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541CD695-8B07-BB2F-05C2-E6D50BB50E68}"/>
                </a:ext>
              </a:extLst>
            </p:cNvPr>
            <p:cNvSpPr/>
            <p:nvPr/>
          </p:nvSpPr>
          <p:spPr>
            <a:xfrm>
              <a:off x="4448850" y="245232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FF6213B6-C0DF-64ED-301D-7714ECE89F6C}"/>
                </a:ext>
              </a:extLst>
            </p:cNvPr>
            <p:cNvSpPr/>
            <p:nvPr/>
          </p:nvSpPr>
          <p:spPr>
            <a:xfrm>
              <a:off x="5653762" y="323280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4D74190-009C-76C1-4950-172053E50D6C}"/>
                </a:ext>
              </a:extLst>
            </p:cNvPr>
            <p:cNvSpPr/>
            <p:nvPr/>
          </p:nvSpPr>
          <p:spPr>
            <a:xfrm>
              <a:off x="6415857" y="2004078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307DE8F2-FE46-603C-C55C-C12905E4D016}"/>
                </a:ext>
              </a:extLst>
            </p:cNvPr>
            <p:cNvSpPr/>
            <p:nvPr/>
          </p:nvSpPr>
          <p:spPr>
            <a:xfrm>
              <a:off x="7206756" y="2511946"/>
              <a:ext cx="36000" cy="36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11CEA142-7B6A-3CF9-C81B-593D987B31FA}"/>
                </a:ext>
              </a:extLst>
            </p:cNvPr>
            <p:cNvSpPr/>
            <p:nvPr/>
          </p:nvSpPr>
          <p:spPr>
            <a:xfrm>
              <a:off x="6433857" y="3731349"/>
              <a:ext cx="36000" cy="36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7117FB4F-ECE5-548C-2BF0-A59B3B185E88}"/>
                </a:ext>
              </a:extLst>
            </p:cNvPr>
            <p:cNvSpPr/>
            <p:nvPr/>
          </p:nvSpPr>
          <p:spPr>
            <a:xfrm>
              <a:off x="4878394" y="6181405"/>
              <a:ext cx="36000" cy="36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50E498E-C6EB-C5AE-BAAF-492E1303E05A}"/>
                </a:ext>
              </a:extLst>
            </p:cNvPr>
            <p:cNvSpPr/>
            <p:nvPr/>
          </p:nvSpPr>
          <p:spPr>
            <a:xfrm>
              <a:off x="13328" y="133730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Textfeld 100">
              <a:extLst>
                <a:ext uri="{FF2B5EF4-FFF2-40B4-BE49-F238E27FC236}">
                  <a16:creationId xmlns:a16="http://schemas.microsoft.com/office/drawing/2014/main" id="{BFD22019-A5F4-4EDC-B773-069410FAD924}"/>
                </a:ext>
              </a:extLst>
            </p:cNvPr>
            <p:cNvSpPr txBox="1"/>
            <p:nvPr/>
          </p:nvSpPr>
          <p:spPr>
            <a:xfrm>
              <a:off x="166955" y="2063603"/>
              <a:ext cx="81464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Oberes Foyer</a:t>
              </a:r>
            </a:p>
          </p:txBody>
        </p:sp>
        <p:sp>
          <p:nvSpPr>
            <p:cNvPr id="102" name="Textfeld 101">
              <a:extLst>
                <a:ext uri="{FF2B5EF4-FFF2-40B4-BE49-F238E27FC236}">
                  <a16:creationId xmlns:a16="http://schemas.microsoft.com/office/drawing/2014/main" id="{1A301436-3D7D-FD32-C580-E7F0EB656B8F}"/>
                </a:ext>
              </a:extLst>
            </p:cNvPr>
            <p:cNvSpPr txBox="1"/>
            <p:nvPr/>
          </p:nvSpPr>
          <p:spPr>
            <a:xfrm>
              <a:off x="6022409" y="6048128"/>
              <a:ext cx="8386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Übergang zur 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Shedhalle</a:t>
              </a:r>
            </a:p>
          </p:txBody>
        </p:sp>
        <p:sp>
          <p:nvSpPr>
            <p:cNvPr id="103" name="Textfeld 102">
              <a:extLst>
                <a:ext uri="{FF2B5EF4-FFF2-40B4-BE49-F238E27FC236}">
                  <a16:creationId xmlns:a16="http://schemas.microsoft.com/office/drawing/2014/main" id="{C783EE9D-4607-862D-7776-923B7AEFA177}"/>
                </a:ext>
              </a:extLst>
            </p:cNvPr>
            <p:cNvSpPr txBox="1"/>
            <p:nvPr/>
          </p:nvSpPr>
          <p:spPr>
            <a:xfrm>
              <a:off x="112707" y="6401670"/>
              <a:ext cx="8611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Kongress-Saal</a:t>
              </a:r>
            </a:p>
          </p:txBody>
        </p:sp>
        <p:sp>
          <p:nvSpPr>
            <p:cNvPr id="104" name="Textfeld 103">
              <a:extLst>
                <a:ext uri="{FF2B5EF4-FFF2-40B4-BE49-F238E27FC236}">
                  <a16:creationId xmlns:a16="http://schemas.microsoft.com/office/drawing/2014/main" id="{E794B9C8-FD08-68ED-88B1-858F216B099C}"/>
                </a:ext>
              </a:extLst>
            </p:cNvPr>
            <p:cNvSpPr txBox="1"/>
            <p:nvPr/>
          </p:nvSpPr>
          <p:spPr>
            <a:xfrm>
              <a:off x="5557308" y="857647"/>
              <a:ext cx="10711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Lieferanteneingang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(Vorplatz)</a:t>
              </a:r>
            </a:p>
          </p:txBody>
        </p: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73B8BAE8-EAD9-2AF4-8476-C94248264F15}"/>
              </a:ext>
            </a:extLst>
          </p:cNvPr>
          <p:cNvSpPr/>
          <p:nvPr/>
        </p:nvSpPr>
        <p:spPr>
          <a:xfrm rot="1071642">
            <a:off x="773590" y="3809687"/>
            <a:ext cx="615629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512039A-201F-F794-D678-7C033234FB3E}"/>
              </a:ext>
            </a:extLst>
          </p:cNvPr>
          <p:cNvSpPr/>
          <p:nvPr/>
        </p:nvSpPr>
        <p:spPr>
          <a:xfrm rot="18595147">
            <a:off x="1721018" y="5420650"/>
            <a:ext cx="1503479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90DB506-7EDC-3587-0F3C-C5B504792783}"/>
              </a:ext>
            </a:extLst>
          </p:cNvPr>
          <p:cNvSpPr/>
          <p:nvPr/>
        </p:nvSpPr>
        <p:spPr>
          <a:xfrm rot="19702918">
            <a:off x="2111231" y="2402705"/>
            <a:ext cx="1544430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8F527D0-7397-7C14-7791-05749899353D}"/>
              </a:ext>
            </a:extLst>
          </p:cNvPr>
          <p:cNvSpPr/>
          <p:nvPr/>
        </p:nvSpPr>
        <p:spPr>
          <a:xfrm rot="3499063">
            <a:off x="1438361" y="2758262"/>
            <a:ext cx="820515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DB2BF44-B9EF-6A1D-4C1C-EF8DBCA2F466}"/>
              </a:ext>
            </a:extLst>
          </p:cNvPr>
          <p:cNvSpPr/>
          <p:nvPr/>
        </p:nvSpPr>
        <p:spPr>
          <a:xfrm rot="3570712">
            <a:off x="3740283" y="5228024"/>
            <a:ext cx="635027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D911ECD-6642-5A84-EBFB-65581D9743E0}"/>
              </a:ext>
            </a:extLst>
          </p:cNvPr>
          <p:cNvSpPr/>
          <p:nvPr/>
        </p:nvSpPr>
        <p:spPr>
          <a:xfrm rot="18164313">
            <a:off x="5398933" y="4075553"/>
            <a:ext cx="2030796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D947FB1-9D36-FF4B-B393-91718D1B3B70}"/>
              </a:ext>
            </a:extLst>
          </p:cNvPr>
          <p:cNvSpPr/>
          <p:nvPr/>
        </p:nvSpPr>
        <p:spPr>
          <a:xfrm rot="1894737">
            <a:off x="5082083" y="2043055"/>
            <a:ext cx="770358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77C6138-B855-2D40-1318-9F010D939F87}"/>
              </a:ext>
            </a:extLst>
          </p:cNvPr>
          <p:cNvSpPr/>
          <p:nvPr/>
        </p:nvSpPr>
        <p:spPr>
          <a:xfrm rot="18190258">
            <a:off x="4002511" y="2784393"/>
            <a:ext cx="1362597" cy="1399891"/>
          </a:xfrm>
          <a:prstGeom prst="rect">
            <a:avLst/>
          </a:prstGeom>
          <a:solidFill>
            <a:srgbClr val="E080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F&amp;B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670C996-BBA7-FC5F-5902-423A3CDD543D}"/>
              </a:ext>
            </a:extLst>
          </p:cNvPr>
          <p:cNvSpPr/>
          <p:nvPr/>
        </p:nvSpPr>
        <p:spPr>
          <a:xfrm rot="586255">
            <a:off x="6456387" y="1575275"/>
            <a:ext cx="1257744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DD07110-649A-EBCD-E8FF-6817ABFDFD1E}"/>
              </a:ext>
            </a:extLst>
          </p:cNvPr>
          <p:cNvSpPr/>
          <p:nvPr/>
        </p:nvSpPr>
        <p:spPr>
          <a:xfrm rot="16797648">
            <a:off x="5905034" y="2186792"/>
            <a:ext cx="711017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3" name="Halbbogen 12">
            <a:extLst>
              <a:ext uri="{FF2B5EF4-FFF2-40B4-BE49-F238E27FC236}">
                <a16:creationId xmlns:a16="http://schemas.microsoft.com/office/drawing/2014/main" id="{6861EA2A-5476-8E1D-43F5-6F2C3DE6ACB3}"/>
              </a:ext>
            </a:extLst>
          </p:cNvPr>
          <p:cNvSpPr/>
          <p:nvPr/>
        </p:nvSpPr>
        <p:spPr>
          <a:xfrm rot="20473325">
            <a:off x="2902473" y="4523737"/>
            <a:ext cx="1081498" cy="1107502"/>
          </a:xfrm>
          <a:prstGeom prst="blockArc">
            <a:avLst>
              <a:gd name="adj1" fmla="val 12818454"/>
              <a:gd name="adj2" fmla="val 513931"/>
              <a:gd name="adj3" fmla="val 23589"/>
            </a:avLst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637BA007-692D-ECE3-8A22-592A2201078B}"/>
              </a:ext>
            </a:extLst>
          </p:cNvPr>
          <p:cNvSpPr/>
          <p:nvPr/>
        </p:nvSpPr>
        <p:spPr>
          <a:xfrm rot="3570712">
            <a:off x="4237059" y="6084626"/>
            <a:ext cx="635027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5105109-DB22-93F3-A471-CA2C3282B3A6}"/>
              </a:ext>
            </a:extLst>
          </p:cNvPr>
          <p:cNvGrpSpPr/>
          <p:nvPr/>
        </p:nvGrpSpPr>
        <p:grpSpPr>
          <a:xfrm rot="16200000">
            <a:off x="1425592" y="3761419"/>
            <a:ext cx="369159" cy="549538"/>
            <a:chOff x="5485005" y="3351268"/>
            <a:chExt cx="369159" cy="549538"/>
          </a:xfrm>
        </p:grpSpPr>
        <p:sp>
          <p:nvSpPr>
            <p:cNvPr id="16" name="Diagonaler Streifen 15">
              <a:extLst>
                <a:ext uri="{FF2B5EF4-FFF2-40B4-BE49-F238E27FC236}">
                  <a16:creationId xmlns:a16="http://schemas.microsoft.com/office/drawing/2014/main" id="{A608287D-5FAE-2795-DD35-908442CBC0BB}"/>
                </a:ext>
              </a:extLst>
            </p:cNvPr>
            <p:cNvSpPr/>
            <p:nvPr/>
          </p:nvSpPr>
          <p:spPr>
            <a:xfrm rot="16200000">
              <a:off x="5435123" y="3401150"/>
              <a:ext cx="468923" cy="369159"/>
            </a:xfrm>
            <a:prstGeom prst="diagStrip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C9D02507-733E-D51A-D01D-011894262101}"/>
                </a:ext>
              </a:extLst>
            </p:cNvPr>
            <p:cNvSpPr txBox="1"/>
            <p:nvPr/>
          </p:nvSpPr>
          <p:spPr>
            <a:xfrm rot="3269415">
              <a:off x="5378283" y="35324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Flussdiagramm: Zusammenführung 17">
            <a:extLst>
              <a:ext uri="{FF2B5EF4-FFF2-40B4-BE49-F238E27FC236}">
                <a16:creationId xmlns:a16="http://schemas.microsoft.com/office/drawing/2014/main" id="{922D0CE7-BBAB-937D-8A15-73C5CA73AB98}"/>
              </a:ext>
            </a:extLst>
          </p:cNvPr>
          <p:cNvSpPr/>
          <p:nvPr/>
        </p:nvSpPr>
        <p:spPr>
          <a:xfrm>
            <a:off x="2411821" y="2873923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lussdiagramm: Zusammenführung 18">
            <a:extLst>
              <a:ext uri="{FF2B5EF4-FFF2-40B4-BE49-F238E27FC236}">
                <a16:creationId xmlns:a16="http://schemas.microsoft.com/office/drawing/2014/main" id="{8A6FD6C1-94A9-A332-9760-C7FEDCB3962B}"/>
              </a:ext>
            </a:extLst>
          </p:cNvPr>
          <p:cNvSpPr/>
          <p:nvPr/>
        </p:nvSpPr>
        <p:spPr>
          <a:xfrm>
            <a:off x="6401496" y="3704243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Flussdiagramm: Zusammenführung 19">
            <a:extLst>
              <a:ext uri="{FF2B5EF4-FFF2-40B4-BE49-F238E27FC236}">
                <a16:creationId xmlns:a16="http://schemas.microsoft.com/office/drawing/2014/main" id="{5543E5C8-344A-5841-E166-81DBC414F18F}"/>
              </a:ext>
            </a:extLst>
          </p:cNvPr>
          <p:cNvSpPr/>
          <p:nvPr/>
        </p:nvSpPr>
        <p:spPr>
          <a:xfrm>
            <a:off x="2086535" y="6117178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lussdiagramm: Zusammenführung 21">
            <a:extLst>
              <a:ext uri="{FF2B5EF4-FFF2-40B4-BE49-F238E27FC236}">
                <a16:creationId xmlns:a16="http://schemas.microsoft.com/office/drawing/2014/main" id="{89268192-96DC-668C-2809-CBD74A62B3D6}"/>
              </a:ext>
            </a:extLst>
          </p:cNvPr>
          <p:cNvSpPr/>
          <p:nvPr/>
        </p:nvSpPr>
        <p:spPr>
          <a:xfrm>
            <a:off x="2852436" y="4878439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Flussdiagramm: Zusammenführung 22">
            <a:extLst>
              <a:ext uri="{FF2B5EF4-FFF2-40B4-BE49-F238E27FC236}">
                <a16:creationId xmlns:a16="http://schemas.microsoft.com/office/drawing/2014/main" id="{F99D7C4C-53F9-069D-BDAD-FFF357EF0C6E}"/>
              </a:ext>
            </a:extLst>
          </p:cNvPr>
          <p:cNvSpPr/>
          <p:nvPr/>
        </p:nvSpPr>
        <p:spPr>
          <a:xfrm>
            <a:off x="4586638" y="6533888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39D948BD-30C4-A6A9-43D6-37D39C48309A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L</a:t>
            </a:r>
            <a:r>
              <a:rPr lang="de-DE" dirty="0"/>
              <a:t> | Unteres Foyer</a:t>
            </a:r>
          </a:p>
        </p:txBody>
      </p:sp>
      <p:pic>
        <p:nvPicPr>
          <p:cNvPr id="21" name="Grafik 20" descr="Beenden mit einfarbiger Füllung">
            <a:extLst>
              <a:ext uri="{FF2B5EF4-FFF2-40B4-BE49-F238E27FC236}">
                <a16:creationId xmlns:a16="http://schemas.microsoft.com/office/drawing/2014/main" id="{AC669119-494B-3FD0-D172-4666C55E53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0550" y="1386264"/>
            <a:ext cx="180000" cy="180000"/>
          </a:xfrm>
          <a:prstGeom prst="rect">
            <a:avLst/>
          </a:prstGeom>
        </p:spPr>
      </p:pic>
      <p:pic>
        <p:nvPicPr>
          <p:cNvPr id="25" name="Grafik 24" descr="Beenden mit einfarbiger Füllung">
            <a:extLst>
              <a:ext uri="{FF2B5EF4-FFF2-40B4-BE49-F238E27FC236}">
                <a16:creationId xmlns:a16="http://schemas.microsoft.com/office/drawing/2014/main" id="{3B54575A-F00D-B864-43D0-82A5A5FBF6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0693" y="5812218"/>
            <a:ext cx="180000" cy="180000"/>
          </a:xfrm>
          <a:prstGeom prst="rect">
            <a:avLst/>
          </a:prstGeom>
        </p:spPr>
      </p:pic>
      <p:graphicFrame>
        <p:nvGraphicFramePr>
          <p:cNvPr id="26" name="Tabelle 25">
            <a:extLst>
              <a:ext uri="{FF2B5EF4-FFF2-40B4-BE49-F238E27FC236}">
                <a16:creationId xmlns:a16="http://schemas.microsoft.com/office/drawing/2014/main" id="{CFDC7D92-0C5E-C74B-D26F-B63BA5885B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7" name="Flussdiagramm: Zusammenführung 26">
            <a:extLst>
              <a:ext uri="{FF2B5EF4-FFF2-40B4-BE49-F238E27FC236}">
                <a16:creationId xmlns:a16="http://schemas.microsoft.com/office/drawing/2014/main" id="{B48540C5-AC71-3E71-75DE-B804F33AB20B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 descr="Beenden mit einfarbiger Füllung">
            <a:extLst>
              <a:ext uri="{FF2B5EF4-FFF2-40B4-BE49-F238E27FC236}">
                <a16:creationId xmlns:a16="http://schemas.microsoft.com/office/drawing/2014/main" id="{400AFF68-212E-8151-D513-034282416E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9" name="Grafik 28" descr="Erdgeschoss mit einfarbiger Füllung">
            <a:extLst>
              <a:ext uri="{FF2B5EF4-FFF2-40B4-BE49-F238E27FC236}">
                <a16:creationId xmlns:a16="http://schemas.microsoft.com/office/drawing/2014/main" id="{FB1EA346-ABD5-F9B4-489D-53D2E9D1EC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5523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2" name="Tabelle 231">
            <a:extLst>
              <a:ext uri="{FF2B5EF4-FFF2-40B4-BE49-F238E27FC236}">
                <a16:creationId xmlns:a16="http://schemas.microsoft.com/office/drawing/2014/main" id="{CDDDCF54-6830-179A-7745-A2EF27E50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410475"/>
              </p:ext>
            </p:extLst>
          </p:nvPr>
        </p:nvGraphicFramePr>
        <p:xfrm>
          <a:off x="355140" y="817992"/>
          <a:ext cx="7461059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017">
                  <a:extLst>
                    <a:ext uri="{9D8B030D-6E8A-4147-A177-3AD203B41FA5}">
                      <a16:colId xmlns:a16="http://schemas.microsoft.com/office/drawing/2014/main" val="1036536935"/>
                    </a:ext>
                  </a:extLst>
                </a:gridCol>
                <a:gridCol w="1798955">
                  <a:extLst>
                    <a:ext uri="{9D8B030D-6E8A-4147-A177-3AD203B41FA5}">
                      <a16:colId xmlns:a16="http://schemas.microsoft.com/office/drawing/2014/main" val="3261812672"/>
                    </a:ext>
                  </a:extLst>
                </a:gridCol>
                <a:gridCol w="394017">
                  <a:extLst>
                    <a:ext uri="{9D8B030D-6E8A-4147-A177-3AD203B41FA5}">
                      <a16:colId xmlns:a16="http://schemas.microsoft.com/office/drawing/2014/main" val="3110439313"/>
                    </a:ext>
                  </a:extLst>
                </a:gridCol>
                <a:gridCol w="1798955">
                  <a:extLst>
                    <a:ext uri="{9D8B030D-6E8A-4147-A177-3AD203B41FA5}">
                      <a16:colId xmlns:a16="http://schemas.microsoft.com/office/drawing/2014/main" val="2098432907"/>
                    </a:ext>
                  </a:extLst>
                </a:gridCol>
                <a:gridCol w="3075115">
                  <a:extLst>
                    <a:ext uri="{9D8B030D-6E8A-4147-A177-3AD203B41FA5}">
                      <a16:colId xmlns:a16="http://schemas.microsoft.com/office/drawing/2014/main" val="1928500980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r>
                        <a:rPr lang="de-DE" sz="12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qm je Fläche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05483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19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7 qm (3,50m x 2,00m)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15 qm (5,00m x 4,00m)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Ausstellungsfläche ≙ 104 qm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Deckenhöhe</a:t>
                      </a:r>
                      <a:r>
                        <a:rPr lang="de-DE" sz="1200" b="1" u="none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de-DE" sz="1200" b="0" u="none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3-6 Meter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267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15 qm (5,00m x 3,00m)</a:t>
                      </a:r>
                      <a:endParaRPr lang="de-DE" sz="12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06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16 qm (4,00m x 4,00m)</a:t>
                      </a:r>
                      <a:endParaRPr lang="de-DE" sz="12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15 qm (5,00m x 3,00m)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12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18 qm (9,00m x 2,00m)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dirty="0">
                        <a:solidFill>
                          <a:schemeClr val="accent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204836"/>
                  </a:ext>
                </a:extLst>
              </a:tr>
            </a:tbl>
          </a:graphicData>
        </a:graphic>
      </p:graphicFrame>
      <p:sp>
        <p:nvSpPr>
          <p:cNvPr id="228" name="Rechteck 227">
            <a:extLst>
              <a:ext uri="{FF2B5EF4-FFF2-40B4-BE49-F238E27FC236}">
                <a16:creationId xmlns:a16="http://schemas.microsoft.com/office/drawing/2014/main" id="{A81CE047-6CA3-45BA-C219-FD03F2EE019D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117ECB3-1FA8-9E64-50E2-31AC7E1FEE11}"/>
              </a:ext>
            </a:extLst>
          </p:cNvPr>
          <p:cNvGrpSpPr/>
          <p:nvPr/>
        </p:nvGrpSpPr>
        <p:grpSpPr>
          <a:xfrm>
            <a:off x="112022" y="2480355"/>
            <a:ext cx="12079978" cy="3783389"/>
            <a:chOff x="112022" y="2515052"/>
            <a:chExt cx="12079978" cy="3783389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CF6BF8D2-56D6-B847-5569-035C1159C08F}"/>
                </a:ext>
              </a:extLst>
            </p:cNvPr>
            <p:cNvGrpSpPr/>
            <p:nvPr/>
          </p:nvGrpSpPr>
          <p:grpSpPr>
            <a:xfrm>
              <a:off x="112022" y="2829906"/>
              <a:ext cx="11999436" cy="2643182"/>
              <a:chOff x="7814" y="3086100"/>
              <a:chExt cx="12231811" cy="2647950"/>
            </a:xfrm>
          </p:grpSpPr>
          <p:sp>
            <p:nvSpPr>
              <p:cNvPr id="226" name="Rechteck 225">
                <a:extLst>
                  <a:ext uri="{FF2B5EF4-FFF2-40B4-BE49-F238E27FC236}">
                    <a16:creationId xmlns:a16="http://schemas.microsoft.com/office/drawing/2014/main" id="{F8E5A19B-350A-59E4-1DBE-51D5891BE53D}"/>
                  </a:ext>
                </a:extLst>
              </p:cNvPr>
              <p:cNvSpPr/>
              <p:nvPr/>
            </p:nvSpPr>
            <p:spPr>
              <a:xfrm>
                <a:off x="7814" y="3156216"/>
                <a:ext cx="1203569" cy="1509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7" name="Freihandform: Form 226">
                <a:extLst>
                  <a:ext uri="{FF2B5EF4-FFF2-40B4-BE49-F238E27FC236}">
                    <a16:creationId xmlns:a16="http://schemas.microsoft.com/office/drawing/2014/main" id="{A61546E2-475E-52A2-2910-9810AA90E9A9}"/>
                  </a:ext>
                </a:extLst>
              </p:cNvPr>
              <p:cNvSpPr/>
              <p:nvPr/>
            </p:nvSpPr>
            <p:spPr>
              <a:xfrm>
                <a:off x="7616825" y="3086100"/>
                <a:ext cx="4622800" cy="2647950"/>
              </a:xfrm>
              <a:custGeom>
                <a:avLst/>
                <a:gdLst>
                  <a:gd name="connsiteX0" fmla="*/ 0 w 4622800"/>
                  <a:gd name="connsiteY0" fmla="*/ 0 h 2647950"/>
                  <a:gd name="connsiteX1" fmla="*/ 2295525 w 4622800"/>
                  <a:gd name="connsiteY1" fmla="*/ 1463675 h 2647950"/>
                  <a:gd name="connsiteX2" fmla="*/ 2374900 w 4622800"/>
                  <a:gd name="connsiteY2" fmla="*/ 1381125 h 2647950"/>
                  <a:gd name="connsiteX3" fmla="*/ 2609850 w 4622800"/>
                  <a:gd name="connsiteY3" fmla="*/ 1584325 h 2647950"/>
                  <a:gd name="connsiteX4" fmla="*/ 2997200 w 4622800"/>
                  <a:gd name="connsiteY4" fmla="*/ 1819275 h 2647950"/>
                  <a:gd name="connsiteX5" fmla="*/ 3594100 w 4622800"/>
                  <a:gd name="connsiteY5" fmla="*/ 1609725 h 2647950"/>
                  <a:gd name="connsiteX6" fmla="*/ 3775075 w 4622800"/>
                  <a:gd name="connsiteY6" fmla="*/ 2235200 h 2647950"/>
                  <a:gd name="connsiteX7" fmla="*/ 4330700 w 4622800"/>
                  <a:gd name="connsiteY7" fmla="*/ 2501900 h 2647950"/>
                  <a:gd name="connsiteX8" fmla="*/ 4600575 w 4622800"/>
                  <a:gd name="connsiteY8" fmla="*/ 2647950 h 2647950"/>
                  <a:gd name="connsiteX9" fmla="*/ 4622800 w 4622800"/>
                  <a:gd name="connsiteY9" fmla="*/ 498475 h 2647950"/>
                  <a:gd name="connsiteX10" fmla="*/ 3571875 w 4622800"/>
                  <a:gd name="connsiteY10" fmla="*/ 41275 h 2647950"/>
                  <a:gd name="connsiteX11" fmla="*/ 2765425 w 4622800"/>
                  <a:gd name="connsiteY11" fmla="*/ 50800 h 2647950"/>
                  <a:gd name="connsiteX12" fmla="*/ 1778000 w 4622800"/>
                  <a:gd name="connsiteY12" fmla="*/ 723900 h 2647950"/>
                  <a:gd name="connsiteX13" fmla="*/ 1241425 w 4622800"/>
                  <a:gd name="connsiteY13" fmla="*/ 34925 h 2647950"/>
                  <a:gd name="connsiteX14" fmla="*/ 0 w 4622800"/>
                  <a:gd name="connsiteY14" fmla="*/ 0 h 264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22800" h="2647950">
                    <a:moveTo>
                      <a:pt x="0" y="0"/>
                    </a:moveTo>
                    <a:lnTo>
                      <a:pt x="2295525" y="1463675"/>
                    </a:lnTo>
                    <a:lnTo>
                      <a:pt x="2374900" y="1381125"/>
                    </a:lnTo>
                    <a:lnTo>
                      <a:pt x="2609850" y="1584325"/>
                    </a:lnTo>
                    <a:lnTo>
                      <a:pt x="2997200" y="1819275"/>
                    </a:lnTo>
                    <a:lnTo>
                      <a:pt x="3594100" y="1609725"/>
                    </a:lnTo>
                    <a:lnTo>
                      <a:pt x="3775075" y="2235200"/>
                    </a:lnTo>
                    <a:lnTo>
                      <a:pt x="4330700" y="2501900"/>
                    </a:lnTo>
                    <a:lnTo>
                      <a:pt x="4600575" y="2647950"/>
                    </a:lnTo>
                    <a:lnTo>
                      <a:pt x="4622800" y="498475"/>
                    </a:lnTo>
                    <a:lnTo>
                      <a:pt x="3571875" y="41275"/>
                    </a:lnTo>
                    <a:lnTo>
                      <a:pt x="2765425" y="50800"/>
                    </a:lnTo>
                    <a:lnTo>
                      <a:pt x="1778000" y="723900"/>
                    </a:lnTo>
                    <a:lnTo>
                      <a:pt x="1241425" y="349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</p:grp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E39039A9-508A-3AC3-DCA6-B3E2347B0254}"/>
                </a:ext>
              </a:extLst>
            </p:cNvPr>
            <p:cNvSpPr/>
            <p:nvPr/>
          </p:nvSpPr>
          <p:spPr>
            <a:xfrm>
              <a:off x="11920537" y="5425724"/>
              <a:ext cx="271463" cy="366713"/>
            </a:xfrm>
            <a:custGeom>
              <a:avLst/>
              <a:gdLst>
                <a:gd name="connsiteX0" fmla="*/ 0 w 271463"/>
                <a:gd name="connsiteY0" fmla="*/ 297656 h 366713"/>
                <a:gd name="connsiteX1" fmla="*/ 71438 w 271463"/>
                <a:gd name="connsiteY1" fmla="*/ 180975 h 366713"/>
                <a:gd name="connsiteX2" fmla="*/ 0 w 271463"/>
                <a:gd name="connsiteY2" fmla="*/ 114300 h 366713"/>
                <a:gd name="connsiteX3" fmla="*/ 114300 w 271463"/>
                <a:gd name="connsiteY3" fmla="*/ 0 h 366713"/>
                <a:gd name="connsiteX4" fmla="*/ 271463 w 271463"/>
                <a:gd name="connsiteY4" fmla="*/ 178594 h 366713"/>
                <a:gd name="connsiteX5" fmla="*/ 147638 w 271463"/>
                <a:gd name="connsiteY5" fmla="*/ 366713 h 366713"/>
                <a:gd name="connsiteX6" fmla="*/ 0 w 271463"/>
                <a:gd name="connsiteY6" fmla="*/ 297656 h 36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463" h="366713">
                  <a:moveTo>
                    <a:pt x="0" y="297656"/>
                  </a:moveTo>
                  <a:lnTo>
                    <a:pt x="71438" y="180975"/>
                  </a:lnTo>
                  <a:lnTo>
                    <a:pt x="0" y="114300"/>
                  </a:lnTo>
                  <a:lnTo>
                    <a:pt x="114300" y="0"/>
                  </a:lnTo>
                  <a:lnTo>
                    <a:pt x="271463" y="178594"/>
                  </a:lnTo>
                  <a:lnTo>
                    <a:pt x="147638" y="366713"/>
                  </a:lnTo>
                  <a:lnTo>
                    <a:pt x="0" y="29765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Teilkreis 6">
              <a:extLst>
                <a:ext uri="{FF2B5EF4-FFF2-40B4-BE49-F238E27FC236}">
                  <a16:creationId xmlns:a16="http://schemas.microsoft.com/office/drawing/2014/main" id="{C6C40320-CB08-C85E-C3F8-F673A04EB5F6}"/>
                </a:ext>
              </a:extLst>
            </p:cNvPr>
            <p:cNvSpPr/>
            <p:nvPr/>
          </p:nvSpPr>
          <p:spPr>
            <a:xfrm rot="18238430">
              <a:off x="9540493" y="421907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8" name="Teilkreis 7">
              <a:extLst>
                <a:ext uri="{FF2B5EF4-FFF2-40B4-BE49-F238E27FC236}">
                  <a16:creationId xmlns:a16="http://schemas.microsoft.com/office/drawing/2014/main" id="{2120777F-86E8-6B0A-CBE5-4BD5C0061BAA}"/>
                </a:ext>
              </a:extLst>
            </p:cNvPr>
            <p:cNvSpPr/>
            <p:nvPr/>
          </p:nvSpPr>
          <p:spPr>
            <a:xfrm rot="12750218">
              <a:off x="9690512" y="431670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9" name="Teilkreis 8">
              <a:extLst>
                <a:ext uri="{FF2B5EF4-FFF2-40B4-BE49-F238E27FC236}">
                  <a16:creationId xmlns:a16="http://schemas.microsoft.com/office/drawing/2014/main" id="{DBF8420C-62EA-232E-F953-E3F35F381794}"/>
                </a:ext>
              </a:extLst>
            </p:cNvPr>
            <p:cNvSpPr/>
            <p:nvPr/>
          </p:nvSpPr>
          <p:spPr>
            <a:xfrm rot="18238430">
              <a:off x="9020537" y="387965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0" name="Teilkreis 9">
              <a:extLst>
                <a:ext uri="{FF2B5EF4-FFF2-40B4-BE49-F238E27FC236}">
                  <a16:creationId xmlns:a16="http://schemas.microsoft.com/office/drawing/2014/main" id="{8236B877-CB18-13FD-724E-3E54954276BE}"/>
                </a:ext>
              </a:extLst>
            </p:cNvPr>
            <p:cNvSpPr/>
            <p:nvPr/>
          </p:nvSpPr>
          <p:spPr>
            <a:xfrm rot="12750218">
              <a:off x="9170556" y="397728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1" name="Teilkreis 10">
              <a:extLst>
                <a:ext uri="{FF2B5EF4-FFF2-40B4-BE49-F238E27FC236}">
                  <a16:creationId xmlns:a16="http://schemas.microsoft.com/office/drawing/2014/main" id="{BEB1C127-EF1A-4F08-A514-F7855A1B63C0}"/>
                </a:ext>
              </a:extLst>
            </p:cNvPr>
            <p:cNvSpPr/>
            <p:nvPr/>
          </p:nvSpPr>
          <p:spPr>
            <a:xfrm rot="18238430">
              <a:off x="8515109" y="354389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2" name="Teilkreis 11">
              <a:extLst>
                <a:ext uri="{FF2B5EF4-FFF2-40B4-BE49-F238E27FC236}">
                  <a16:creationId xmlns:a16="http://schemas.microsoft.com/office/drawing/2014/main" id="{11D7BF69-7837-CF8C-4FC3-5A65DA276C27}"/>
                </a:ext>
              </a:extLst>
            </p:cNvPr>
            <p:cNvSpPr/>
            <p:nvPr/>
          </p:nvSpPr>
          <p:spPr>
            <a:xfrm rot="12750218">
              <a:off x="8665128" y="364152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3" name="Teilkreis 12">
              <a:extLst>
                <a:ext uri="{FF2B5EF4-FFF2-40B4-BE49-F238E27FC236}">
                  <a16:creationId xmlns:a16="http://schemas.microsoft.com/office/drawing/2014/main" id="{CC0CEEFC-939F-D5B5-2CB3-8DD9B182F553}"/>
                </a:ext>
              </a:extLst>
            </p:cNvPr>
            <p:cNvSpPr/>
            <p:nvPr/>
          </p:nvSpPr>
          <p:spPr>
            <a:xfrm rot="18238430">
              <a:off x="7526718" y="290632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4" name="Teilkreis 13">
              <a:extLst>
                <a:ext uri="{FF2B5EF4-FFF2-40B4-BE49-F238E27FC236}">
                  <a16:creationId xmlns:a16="http://schemas.microsoft.com/office/drawing/2014/main" id="{3C0E5911-A95F-511B-BA2F-5FA6FEFB5919}"/>
                </a:ext>
              </a:extLst>
            </p:cNvPr>
            <p:cNvSpPr/>
            <p:nvPr/>
          </p:nvSpPr>
          <p:spPr>
            <a:xfrm rot="12750218">
              <a:off x="7676737" y="300395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" name="Teilkreis 14">
              <a:extLst>
                <a:ext uri="{FF2B5EF4-FFF2-40B4-BE49-F238E27FC236}">
                  <a16:creationId xmlns:a16="http://schemas.microsoft.com/office/drawing/2014/main" id="{260C1398-FD4A-B63A-0A3D-1F2B47C83546}"/>
                </a:ext>
              </a:extLst>
            </p:cNvPr>
            <p:cNvSpPr/>
            <p:nvPr/>
          </p:nvSpPr>
          <p:spPr>
            <a:xfrm rot="18238430">
              <a:off x="8011430" y="322302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6" name="Teilkreis 15">
              <a:extLst>
                <a:ext uri="{FF2B5EF4-FFF2-40B4-BE49-F238E27FC236}">
                  <a16:creationId xmlns:a16="http://schemas.microsoft.com/office/drawing/2014/main" id="{152A0022-A627-AE06-EA02-27A4D5ECF8E5}"/>
                </a:ext>
              </a:extLst>
            </p:cNvPr>
            <p:cNvSpPr/>
            <p:nvPr/>
          </p:nvSpPr>
          <p:spPr>
            <a:xfrm rot="12750218">
              <a:off x="8161449" y="3320660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2621CB33-B19F-61F0-E211-81D1E988122B}"/>
                </a:ext>
              </a:extLst>
            </p:cNvPr>
            <p:cNvSpPr/>
            <p:nvPr/>
          </p:nvSpPr>
          <p:spPr>
            <a:xfrm>
              <a:off x="5082454" y="2905396"/>
              <a:ext cx="5800725" cy="2852738"/>
            </a:xfrm>
            <a:custGeom>
              <a:avLst/>
              <a:gdLst>
                <a:gd name="csX0" fmla="*/ 33338 w 5153025"/>
                <a:gd name="csY0" fmla="*/ 2414588 h 2852738"/>
                <a:gd name="csX1" fmla="*/ 219075 w 5153025"/>
                <a:gd name="csY1" fmla="*/ 2852738 h 2852738"/>
                <a:gd name="csX2" fmla="*/ 5081588 w 5153025"/>
                <a:gd name="csY2" fmla="*/ 2790825 h 2852738"/>
                <a:gd name="csX3" fmla="*/ 5153025 w 5153025"/>
                <a:gd name="csY3" fmla="*/ 2362200 h 2852738"/>
                <a:gd name="csX4" fmla="*/ 4824413 w 5153025"/>
                <a:gd name="csY4" fmla="*/ 1747838 h 2852738"/>
                <a:gd name="csX5" fmla="*/ 4291013 w 5153025"/>
                <a:gd name="csY5" fmla="*/ 1419225 h 2852738"/>
                <a:gd name="csX6" fmla="*/ 4181475 w 5153025"/>
                <a:gd name="csY6" fmla="*/ 1576388 h 2852738"/>
                <a:gd name="csX7" fmla="*/ 1785938 w 5153025"/>
                <a:gd name="csY7" fmla="*/ 14288 h 2852738"/>
                <a:gd name="csX8" fmla="*/ 1066800 w 5153025"/>
                <a:gd name="csY8" fmla="*/ 0 h 2852738"/>
                <a:gd name="csX9" fmla="*/ 0 w 5153025"/>
                <a:gd name="csY9" fmla="*/ 1619250 h 2852738"/>
                <a:gd name="csX10" fmla="*/ 33338 w 5153025"/>
                <a:gd name="csY10" fmla="*/ 2414588 h 2852738"/>
                <a:gd name="csX0" fmla="*/ 0 w 5800725"/>
                <a:gd name="csY0" fmla="*/ 2681288 h 2852738"/>
                <a:gd name="csX1" fmla="*/ 866775 w 5800725"/>
                <a:gd name="csY1" fmla="*/ 2852738 h 2852738"/>
                <a:gd name="csX2" fmla="*/ 5729288 w 5800725"/>
                <a:gd name="csY2" fmla="*/ 2790825 h 2852738"/>
                <a:gd name="csX3" fmla="*/ 5800725 w 5800725"/>
                <a:gd name="csY3" fmla="*/ 2362200 h 2852738"/>
                <a:gd name="csX4" fmla="*/ 5472113 w 5800725"/>
                <a:gd name="csY4" fmla="*/ 1747838 h 2852738"/>
                <a:gd name="csX5" fmla="*/ 4938713 w 5800725"/>
                <a:gd name="csY5" fmla="*/ 1419225 h 2852738"/>
                <a:gd name="csX6" fmla="*/ 4829175 w 5800725"/>
                <a:gd name="csY6" fmla="*/ 1576388 h 2852738"/>
                <a:gd name="csX7" fmla="*/ 2433638 w 5800725"/>
                <a:gd name="csY7" fmla="*/ 14288 h 2852738"/>
                <a:gd name="csX8" fmla="*/ 1714500 w 5800725"/>
                <a:gd name="csY8" fmla="*/ 0 h 2852738"/>
                <a:gd name="csX9" fmla="*/ 647700 w 5800725"/>
                <a:gd name="csY9" fmla="*/ 1619250 h 2852738"/>
                <a:gd name="csX10" fmla="*/ 0 w 5800725"/>
                <a:gd name="csY10" fmla="*/ 2681288 h 2852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00725" h="2852738">
                  <a:moveTo>
                    <a:pt x="0" y="2681288"/>
                  </a:moveTo>
                  <a:lnTo>
                    <a:pt x="866775" y="2852738"/>
                  </a:lnTo>
                  <a:lnTo>
                    <a:pt x="5729288" y="2790825"/>
                  </a:lnTo>
                  <a:lnTo>
                    <a:pt x="5800725" y="2362200"/>
                  </a:lnTo>
                  <a:lnTo>
                    <a:pt x="5472113" y="1747838"/>
                  </a:lnTo>
                  <a:lnTo>
                    <a:pt x="4938713" y="1419225"/>
                  </a:lnTo>
                  <a:lnTo>
                    <a:pt x="4829175" y="1576388"/>
                  </a:lnTo>
                  <a:lnTo>
                    <a:pt x="2433638" y="14288"/>
                  </a:lnTo>
                  <a:lnTo>
                    <a:pt x="1714500" y="0"/>
                  </a:lnTo>
                  <a:lnTo>
                    <a:pt x="647700" y="1619250"/>
                  </a:lnTo>
                  <a:lnTo>
                    <a:pt x="0" y="268128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L-Form 17">
              <a:extLst>
                <a:ext uri="{FF2B5EF4-FFF2-40B4-BE49-F238E27FC236}">
                  <a16:creationId xmlns:a16="http://schemas.microsoft.com/office/drawing/2014/main" id="{0C620D12-E358-2BD7-570D-1C01A9965618}"/>
                </a:ext>
              </a:extLst>
            </p:cNvPr>
            <p:cNvSpPr/>
            <p:nvPr/>
          </p:nvSpPr>
          <p:spPr>
            <a:xfrm rot="7340325">
              <a:off x="6475236" y="4172383"/>
              <a:ext cx="1832600" cy="477338"/>
            </a:xfrm>
            <a:prstGeom prst="corner">
              <a:avLst>
                <a:gd name="adj1" fmla="val 39056"/>
                <a:gd name="adj2" fmla="val 315749"/>
              </a:avLst>
            </a:pr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Teilkreis 18">
              <a:extLst>
                <a:ext uri="{FF2B5EF4-FFF2-40B4-BE49-F238E27FC236}">
                  <a16:creationId xmlns:a16="http://schemas.microsoft.com/office/drawing/2014/main" id="{2CE617DA-25F6-9DE0-0020-962A0ABC7E24}"/>
                </a:ext>
              </a:extLst>
            </p:cNvPr>
            <p:cNvSpPr/>
            <p:nvPr/>
          </p:nvSpPr>
          <p:spPr>
            <a:xfrm rot="18238430">
              <a:off x="7251999" y="529775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0" name="Teilkreis 19">
              <a:extLst>
                <a:ext uri="{FF2B5EF4-FFF2-40B4-BE49-F238E27FC236}">
                  <a16:creationId xmlns:a16="http://schemas.microsoft.com/office/drawing/2014/main" id="{57E86192-E238-75A7-B3F0-69F38119BA7A}"/>
                </a:ext>
              </a:extLst>
            </p:cNvPr>
            <p:cNvSpPr/>
            <p:nvPr/>
          </p:nvSpPr>
          <p:spPr>
            <a:xfrm rot="18238430">
              <a:off x="7949498" y="52987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1" name="Teilkreis 20">
              <a:extLst>
                <a:ext uri="{FF2B5EF4-FFF2-40B4-BE49-F238E27FC236}">
                  <a16:creationId xmlns:a16="http://schemas.microsoft.com/office/drawing/2014/main" id="{0068A8BD-2C96-1C37-1515-76FF55586007}"/>
                </a:ext>
              </a:extLst>
            </p:cNvPr>
            <p:cNvSpPr/>
            <p:nvPr/>
          </p:nvSpPr>
          <p:spPr>
            <a:xfrm rot="18238430">
              <a:off x="8664462" y="52987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2" name="Teilkreis 21">
              <a:extLst>
                <a:ext uri="{FF2B5EF4-FFF2-40B4-BE49-F238E27FC236}">
                  <a16:creationId xmlns:a16="http://schemas.microsoft.com/office/drawing/2014/main" id="{0C03C858-89D2-E5B2-C78C-FB3E222598B7}"/>
                </a:ext>
              </a:extLst>
            </p:cNvPr>
            <p:cNvSpPr/>
            <p:nvPr/>
          </p:nvSpPr>
          <p:spPr>
            <a:xfrm rot="18238430">
              <a:off x="9378245" y="529775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3" name="Teilkreis 22">
              <a:extLst>
                <a:ext uri="{FF2B5EF4-FFF2-40B4-BE49-F238E27FC236}">
                  <a16:creationId xmlns:a16="http://schemas.microsoft.com/office/drawing/2014/main" id="{031E1D1F-A26F-B0B5-6128-F99C90B33F25}"/>
                </a:ext>
              </a:extLst>
            </p:cNvPr>
            <p:cNvSpPr/>
            <p:nvPr/>
          </p:nvSpPr>
          <p:spPr>
            <a:xfrm rot="18238430">
              <a:off x="10080497" y="52987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4" name="Teilkreis 23">
              <a:extLst>
                <a:ext uri="{FF2B5EF4-FFF2-40B4-BE49-F238E27FC236}">
                  <a16:creationId xmlns:a16="http://schemas.microsoft.com/office/drawing/2014/main" id="{24DB0610-49D7-332B-8327-845CBD0F52E8}"/>
                </a:ext>
              </a:extLst>
            </p:cNvPr>
            <p:cNvSpPr/>
            <p:nvPr/>
          </p:nvSpPr>
          <p:spPr>
            <a:xfrm rot="7412777">
              <a:off x="10656746" y="528963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5" name="Teilkreis 24">
              <a:extLst>
                <a:ext uri="{FF2B5EF4-FFF2-40B4-BE49-F238E27FC236}">
                  <a16:creationId xmlns:a16="http://schemas.microsoft.com/office/drawing/2014/main" id="{9C51786D-00C9-475A-1D56-DBA6E1F427B5}"/>
                </a:ext>
              </a:extLst>
            </p:cNvPr>
            <p:cNvSpPr/>
            <p:nvPr/>
          </p:nvSpPr>
          <p:spPr>
            <a:xfrm rot="2069702">
              <a:off x="6016674" y="387290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6" name="Teilkreis 25">
              <a:extLst>
                <a:ext uri="{FF2B5EF4-FFF2-40B4-BE49-F238E27FC236}">
                  <a16:creationId xmlns:a16="http://schemas.microsoft.com/office/drawing/2014/main" id="{141E952D-BBE3-194B-BE9E-5831AD2BBC26}"/>
                </a:ext>
              </a:extLst>
            </p:cNvPr>
            <p:cNvSpPr/>
            <p:nvPr/>
          </p:nvSpPr>
          <p:spPr>
            <a:xfrm rot="2069702">
              <a:off x="6694779" y="285406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7" name="Teilkreis 26">
              <a:extLst>
                <a:ext uri="{FF2B5EF4-FFF2-40B4-BE49-F238E27FC236}">
                  <a16:creationId xmlns:a16="http://schemas.microsoft.com/office/drawing/2014/main" id="{3575D058-1C93-F949-93DF-8476ABCA3B34}"/>
                </a:ext>
              </a:extLst>
            </p:cNvPr>
            <p:cNvSpPr/>
            <p:nvPr/>
          </p:nvSpPr>
          <p:spPr>
            <a:xfrm rot="18238430">
              <a:off x="6067897" y="379388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72833529-2398-DA87-7F90-DD707A000335}"/>
                </a:ext>
              </a:extLst>
            </p:cNvPr>
            <p:cNvSpPr/>
            <p:nvPr/>
          </p:nvSpPr>
          <p:spPr>
            <a:xfrm>
              <a:off x="4431579" y="3965846"/>
              <a:ext cx="1573212" cy="1773238"/>
            </a:xfrm>
            <a:custGeom>
              <a:avLst/>
              <a:gdLst>
                <a:gd name="csX0" fmla="*/ 0 w 1771650"/>
                <a:gd name="csY0" fmla="*/ 1409700 h 1803400"/>
                <a:gd name="csX1" fmla="*/ 571500 w 1771650"/>
                <a:gd name="csY1" fmla="*/ 517525 h 1803400"/>
                <a:gd name="csX2" fmla="*/ 742950 w 1771650"/>
                <a:gd name="csY2" fmla="*/ 295275 h 1803400"/>
                <a:gd name="csX3" fmla="*/ 911225 w 1771650"/>
                <a:gd name="csY3" fmla="*/ 0 h 1803400"/>
                <a:gd name="csX4" fmla="*/ 1377950 w 1771650"/>
                <a:gd name="csY4" fmla="*/ 457200 h 1803400"/>
                <a:gd name="csX5" fmla="*/ 1771650 w 1771650"/>
                <a:gd name="csY5" fmla="*/ 720725 h 1803400"/>
                <a:gd name="csX6" fmla="*/ 1136650 w 1771650"/>
                <a:gd name="csY6" fmla="*/ 1803400 h 1803400"/>
                <a:gd name="csX7" fmla="*/ 0 w 1771650"/>
                <a:gd name="csY7" fmla="*/ 1612900 h 1803400"/>
                <a:gd name="csX8" fmla="*/ 0 w 1771650"/>
                <a:gd name="csY8" fmla="*/ 1409700 h 1803400"/>
                <a:gd name="csX0" fmla="*/ 0 w 1778000"/>
                <a:gd name="csY0" fmla="*/ 1409700 h 1803400"/>
                <a:gd name="csX1" fmla="*/ 571500 w 1778000"/>
                <a:gd name="csY1" fmla="*/ 517525 h 1803400"/>
                <a:gd name="csX2" fmla="*/ 742950 w 1778000"/>
                <a:gd name="csY2" fmla="*/ 295275 h 1803400"/>
                <a:gd name="csX3" fmla="*/ 911225 w 1778000"/>
                <a:gd name="csY3" fmla="*/ 0 h 1803400"/>
                <a:gd name="csX4" fmla="*/ 1377950 w 1778000"/>
                <a:gd name="csY4" fmla="*/ 457200 h 1803400"/>
                <a:gd name="csX5" fmla="*/ 1778000 w 1778000"/>
                <a:gd name="csY5" fmla="*/ 730250 h 1803400"/>
                <a:gd name="csX6" fmla="*/ 1136650 w 1778000"/>
                <a:gd name="csY6" fmla="*/ 1803400 h 1803400"/>
                <a:gd name="csX7" fmla="*/ 0 w 1778000"/>
                <a:gd name="csY7" fmla="*/ 1612900 h 1803400"/>
                <a:gd name="csX8" fmla="*/ 0 w 1778000"/>
                <a:gd name="csY8" fmla="*/ 1409700 h 1803400"/>
                <a:gd name="csX0" fmla="*/ 0 w 1778000"/>
                <a:gd name="csY0" fmla="*/ 1409700 h 1803400"/>
                <a:gd name="csX1" fmla="*/ 571500 w 1778000"/>
                <a:gd name="csY1" fmla="*/ 517525 h 1803400"/>
                <a:gd name="csX2" fmla="*/ 742950 w 1778000"/>
                <a:gd name="csY2" fmla="*/ 295275 h 1803400"/>
                <a:gd name="csX3" fmla="*/ 911225 w 1778000"/>
                <a:gd name="csY3" fmla="*/ 0 h 1803400"/>
                <a:gd name="csX4" fmla="*/ 1371600 w 1778000"/>
                <a:gd name="csY4" fmla="*/ 482600 h 1803400"/>
                <a:gd name="csX5" fmla="*/ 1778000 w 1778000"/>
                <a:gd name="csY5" fmla="*/ 730250 h 1803400"/>
                <a:gd name="csX6" fmla="*/ 1136650 w 1778000"/>
                <a:gd name="csY6" fmla="*/ 1803400 h 1803400"/>
                <a:gd name="csX7" fmla="*/ 0 w 1778000"/>
                <a:gd name="csY7" fmla="*/ 1612900 h 1803400"/>
                <a:gd name="csX8" fmla="*/ 0 w 1778000"/>
                <a:gd name="csY8" fmla="*/ 1409700 h 1803400"/>
                <a:gd name="csX0" fmla="*/ 0 w 1778000"/>
                <a:gd name="csY0" fmla="*/ 1409700 h 1803400"/>
                <a:gd name="csX1" fmla="*/ 571500 w 1778000"/>
                <a:gd name="csY1" fmla="*/ 517525 h 1803400"/>
                <a:gd name="csX2" fmla="*/ 742950 w 1778000"/>
                <a:gd name="csY2" fmla="*/ 295275 h 1803400"/>
                <a:gd name="csX3" fmla="*/ 911225 w 1778000"/>
                <a:gd name="csY3" fmla="*/ 0 h 1803400"/>
                <a:gd name="csX4" fmla="*/ 1365250 w 1778000"/>
                <a:gd name="csY4" fmla="*/ 460375 h 1803400"/>
                <a:gd name="csX5" fmla="*/ 1778000 w 1778000"/>
                <a:gd name="csY5" fmla="*/ 730250 h 1803400"/>
                <a:gd name="csX6" fmla="*/ 1136650 w 1778000"/>
                <a:gd name="csY6" fmla="*/ 1803400 h 1803400"/>
                <a:gd name="csX7" fmla="*/ 0 w 1778000"/>
                <a:gd name="csY7" fmla="*/ 1612900 h 1803400"/>
                <a:gd name="csX8" fmla="*/ 0 w 1778000"/>
                <a:gd name="csY8" fmla="*/ 1409700 h 1803400"/>
                <a:gd name="csX0" fmla="*/ 0 w 1778000"/>
                <a:gd name="csY0" fmla="*/ 1409700 h 1797050"/>
                <a:gd name="csX1" fmla="*/ 571500 w 1778000"/>
                <a:gd name="csY1" fmla="*/ 517525 h 1797050"/>
                <a:gd name="csX2" fmla="*/ 742950 w 1778000"/>
                <a:gd name="csY2" fmla="*/ 295275 h 1797050"/>
                <a:gd name="csX3" fmla="*/ 911225 w 1778000"/>
                <a:gd name="csY3" fmla="*/ 0 h 1797050"/>
                <a:gd name="csX4" fmla="*/ 1365250 w 1778000"/>
                <a:gd name="csY4" fmla="*/ 460375 h 1797050"/>
                <a:gd name="csX5" fmla="*/ 1778000 w 1778000"/>
                <a:gd name="csY5" fmla="*/ 730250 h 1797050"/>
                <a:gd name="csX6" fmla="*/ 1123950 w 1778000"/>
                <a:gd name="csY6" fmla="*/ 1797050 h 1797050"/>
                <a:gd name="csX7" fmla="*/ 0 w 1778000"/>
                <a:gd name="csY7" fmla="*/ 1612900 h 1797050"/>
                <a:gd name="csX8" fmla="*/ 0 w 1778000"/>
                <a:gd name="csY8" fmla="*/ 1409700 h 1797050"/>
                <a:gd name="csX0" fmla="*/ 0 w 1787525"/>
                <a:gd name="csY0" fmla="*/ 1409700 h 1797050"/>
                <a:gd name="csX1" fmla="*/ 571500 w 1787525"/>
                <a:gd name="csY1" fmla="*/ 517525 h 1797050"/>
                <a:gd name="csX2" fmla="*/ 742950 w 1787525"/>
                <a:gd name="csY2" fmla="*/ 295275 h 1797050"/>
                <a:gd name="csX3" fmla="*/ 911225 w 1787525"/>
                <a:gd name="csY3" fmla="*/ 0 h 1797050"/>
                <a:gd name="csX4" fmla="*/ 1365250 w 1787525"/>
                <a:gd name="csY4" fmla="*/ 460375 h 1797050"/>
                <a:gd name="csX5" fmla="*/ 1787525 w 1787525"/>
                <a:gd name="csY5" fmla="*/ 736600 h 1797050"/>
                <a:gd name="csX6" fmla="*/ 1123950 w 1787525"/>
                <a:gd name="csY6" fmla="*/ 1797050 h 1797050"/>
                <a:gd name="csX7" fmla="*/ 0 w 1787525"/>
                <a:gd name="csY7" fmla="*/ 1612900 h 1797050"/>
                <a:gd name="csX8" fmla="*/ 0 w 1787525"/>
                <a:gd name="csY8" fmla="*/ 1409700 h 1797050"/>
                <a:gd name="csX0" fmla="*/ 0 w 1787525"/>
                <a:gd name="csY0" fmla="*/ 1409700 h 1612900"/>
                <a:gd name="csX1" fmla="*/ 571500 w 1787525"/>
                <a:gd name="csY1" fmla="*/ 517525 h 1612900"/>
                <a:gd name="csX2" fmla="*/ 742950 w 1787525"/>
                <a:gd name="csY2" fmla="*/ 295275 h 1612900"/>
                <a:gd name="csX3" fmla="*/ 911225 w 1787525"/>
                <a:gd name="csY3" fmla="*/ 0 h 1612900"/>
                <a:gd name="csX4" fmla="*/ 1365250 w 1787525"/>
                <a:gd name="csY4" fmla="*/ 460375 h 1612900"/>
                <a:gd name="csX5" fmla="*/ 1787525 w 1787525"/>
                <a:gd name="csY5" fmla="*/ 736600 h 1612900"/>
                <a:gd name="csX6" fmla="*/ 838200 w 1787525"/>
                <a:gd name="csY6" fmla="*/ 1554163 h 1612900"/>
                <a:gd name="csX7" fmla="*/ 0 w 1787525"/>
                <a:gd name="csY7" fmla="*/ 1612900 h 1612900"/>
                <a:gd name="csX8" fmla="*/ 0 w 1787525"/>
                <a:gd name="csY8" fmla="*/ 1409700 h 1612900"/>
                <a:gd name="csX0" fmla="*/ 0 w 1573212"/>
                <a:gd name="csY0" fmla="*/ 1409700 h 1612900"/>
                <a:gd name="csX1" fmla="*/ 571500 w 1573212"/>
                <a:gd name="csY1" fmla="*/ 517525 h 1612900"/>
                <a:gd name="csX2" fmla="*/ 742950 w 1573212"/>
                <a:gd name="csY2" fmla="*/ 295275 h 1612900"/>
                <a:gd name="csX3" fmla="*/ 911225 w 1573212"/>
                <a:gd name="csY3" fmla="*/ 0 h 1612900"/>
                <a:gd name="csX4" fmla="*/ 1365250 w 1573212"/>
                <a:gd name="csY4" fmla="*/ 460375 h 1612900"/>
                <a:gd name="csX5" fmla="*/ 1573212 w 1573212"/>
                <a:gd name="csY5" fmla="*/ 579438 h 1612900"/>
                <a:gd name="csX6" fmla="*/ 838200 w 1573212"/>
                <a:gd name="csY6" fmla="*/ 1554163 h 1612900"/>
                <a:gd name="csX7" fmla="*/ 0 w 1573212"/>
                <a:gd name="csY7" fmla="*/ 1612900 h 1612900"/>
                <a:gd name="csX8" fmla="*/ 0 w 1573212"/>
                <a:gd name="csY8" fmla="*/ 1409700 h 1612900"/>
                <a:gd name="csX0" fmla="*/ 0 w 1573212"/>
                <a:gd name="csY0" fmla="*/ 1409700 h 1612900"/>
                <a:gd name="csX1" fmla="*/ 571500 w 1573212"/>
                <a:gd name="csY1" fmla="*/ 517525 h 1612900"/>
                <a:gd name="csX2" fmla="*/ 742950 w 1573212"/>
                <a:gd name="csY2" fmla="*/ 295275 h 1612900"/>
                <a:gd name="csX3" fmla="*/ 911225 w 1573212"/>
                <a:gd name="csY3" fmla="*/ 0 h 1612900"/>
                <a:gd name="csX4" fmla="*/ 1365250 w 1573212"/>
                <a:gd name="csY4" fmla="*/ 460375 h 1612900"/>
                <a:gd name="csX5" fmla="*/ 1573212 w 1573212"/>
                <a:gd name="csY5" fmla="*/ 579438 h 1612900"/>
                <a:gd name="csX6" fmla="*/ 900113 w 1573212"/>
                <a:gd name="csY6" fmla="*/ 1568451 h 1612900"/>
                <a:gd name="csX7" fmla="*/ 0 w 1573212"/>
                <a:gd name="csY7" fmla="*/ 1612900 h 1612900"/>
                <a:gd name="csX8" fmla="*/ 0 w 1573212"/>
                <a:gd name="csY8" fmla="*/ 1409700 h 1612900"/>
                <a:gd name="csX0" fmla="*/ 0 w 1573212"/>
                <a:gd name="csY0" fmla="*/ 1409700 h 1773238"/>
                <a:gd name="csX1" fmla="*/ 571500 w 1573212"/>
                <a:gd name="csY1" fmla="*/ 517525 h 1773238"/>
                <a:gd name="csX2" fmla="*/ 742950 w 1573212"/>
                <a:gd name="csY2" fmla="*/ 295275 h 1773238"/>
                <a:gd name="csX3" fmla="*/ 911225 w 1573212"/>
                <a:gd name="csY3" fmla="*/ 0 h 1773238"/>
                <a:gd name="csX4" fmla="*/ 1365250 w 1573212"/>
                <a:gd name="csY4" fmla="*/ 460375 h 1773238"/>
                <a:gd name="csX5" fmla="*/ 1573212 w 1573212"/>
                <a:gd name="csY5" fmla="*/ 579438 h 1773238"/>
                <a:gd name="csX6" fmla="*/ 900113 w 1573212"/>
                <a:gd name="csY6" fmla="*/ 1568451 h 1773238"/>
                <a:gd name="csX7" fmla="*/ 484188 w 1573212"/>
                <a:gd name="csY7" fmla="*/ 1773238 h 1773238"/>
                <a:gd name="csX8" fmla="*/ 0 w 1573212"/>
                <a:gd name="csY8" fmla="*/ 1612900 h 1773238"/>
                <a:gd name="csX9" fmla="*/ 0 w 1573212"/>
                <a:gd name="csY9" fmla="*/ 1409700 h 1773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573212" h="1773238">
                  <a:moveTo>
                    <a:pt x="0" y="1409700"/>
                  </a:moveTo>
                  <a:lnTo>
                    <a:pt x="571500" y="517525"/>
                  </a:lnTo>
                  <a:lnTo>
                    <a:pt x="742950" y="295275"/>
                  </a:lnTo>
                  <a:lnTo>
                    <a:pt x="911225" y="0"/>
                  </a:lnTo>
                  <a:lnTo>
                    <a:pt x="1365250" y="460375"/>
                  </a:lnTo>
                  <a:lnTo>
                    <a:pt x="1573212" y="579438"/>
                  </a:lnTo>
                  <a:lnTo>
                    <a:pt x="900113" y="1568451"/>
                  </a:lnTo>
                  <a:cubicBezTo>
                    <a:pt x="764646" y="1573213"/>
                    <a:pt x="619655" y="1768476"/>
                    <a:pt x="484188" y="1773238"/>
                  </a:cubicBezTo>
                  <a:lnTo>
                    <a:pt x="0" y="1612900"/>
                  </a:lnTo>
                  <a:cubicBezTo>
                    <a:pt x="1058" y="1545167"/>
                    <a:pt x="2117" y="1477433"/>
                    <a:pt x="0" y="140970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Teilkreis 28">
              <a:extLst>
                <a:ext uri="{FF2B5EF4-FFF2-40B4-BE49-F238E27FC236}">
                  <a16:creationId xmlns:a16="http://schemas.microsoft.com/office/drawing/2014/main" id="{BA9E42AB-A291-B240-8A51-1E50AA2D2B7A}"/>
                </a:ext>
              </a:extLst>
            </p:cNvPr>
            <p:cNvSpPr/>
            <p:nvPr/>
          </p:nvSpPr>
          <p:spPr>
            <a:xfrm rot="12852141">
              <a:off x="4727206" y="549826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0" name="Teilkreis 29">
              <a:extLst>
                <a:ext uri="{FF2B5EF4-FFF2-40B4-BE49-F238E27FC236}">
                  <a16:creationId xmlns:a16="http://schemas.microsoft.com/office/drawing/2014/main" id="{F8CAF5E2-619A-B8B0-A2F9-B924E204C457}"/>
                </a:ext>
              </a:extLst>
            </p:cNvPr>
            <p:cNvSpPr/>
            <p:nvPr/>
          </p:nvSpPr>
          <p:spPr>
            <a:xfrm rot="12852141">
              <a:off x="5455115" y="551517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1" name="Teilkreis 30">
              <a:extLst>
                <a:ext uri="{FF2B5EF4-FFF2-40B4-BE49-F238E27FC236}">
                  <a16:creationId xmlns:a16="http://schemas.microsoft.com/office/drawing/2014/main" id="{F8BFB4D6-35B5-B60E-AB0D-1D5A89D36BB3}"/>
                </a:ext>
              </a:extLst>
            </p:cNvPr>
            <p:cNvSpPr/>
            <p:nvPr/>
          </p:nvSpPr>
          <p:spPr>
            <a:xfrm rot="18238430">
              <a:off x="5845661" y="530951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2" name="Teilkreis 31">
              <a:extLst>
                <a:ext uri="{FF2B5EF4-FFF2-40B4-BE49-F238E27FC236}">
                  <a16:creationId xmlns:a16="http://schemas.microsoft.com/office/drawing/2014/main" id="{CAD6C1A1-5A4E-D8FC-3310-782863621F49}"/>
                </a:ext>
              </a:extLst>
            </p:cNvPr>
            <p:cNvSpPr/>
            <p:nvPr/>
          </p:nvSpPr>
          <p:spPr>
            <a:xfrm rot="18238430">
              <a:off x="6543426" y="52987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F93A998F-FF9C-2358-EF70-060F37293624}"/>
                </a:ext>
              </a:extLst>
            </p:cNvPr>
            <p:cNvSpPr/>
            <p:nvPr/>
          </p:nvSpPr>
          <p:spPr>
            <a:xfrm>
              <a:off x="1364529" y="4200796"/>
              <a:ext cx="3384550" cy="1606550"/>
            </a:xfrm>
            <a:custGeom>
              <a:avLst/>
              <a:gdLst>
                <a:gd name="csX0" fmla="*/ 854075 w 3384550"/>
                <a:gd name="csY0" fmla="*/ 0 h 1606550"/>
                <a:gd name="csX1" fmla="*/ 3384550 w 3384550"/>
                <a:gd name="csY1" fmla="*/ 685800 h 1606550"/>
                <a:gd name="csX2" fmla="*/ 2828925 w 3384550"/>
                <a:gd name="csY2" fmla="*/ 1606550 h 1606550"/>
                <a:gd name="csX3" fmla="*/ 0 w 3384550"/>
                <a:gd name="csY3" fmla="*/ 1314450 h 1606550"/>
                <a:gd name="csX4" fmla="*/ 327025 w 3384550"/>
                <a:gd name="csY4" fmla="*/ 523875 h 1606550"/>
                <a:gd name="csX5" fmla="*/ 854075 w 3384550"/>
                <a:gd name="csY5" fmla="*/ 0 h 1606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384550" h="1606550">
                  <a:moveTo>
                    <a:pt x="854075" y="0"/>
                  </a:moveTo>
                  <a:lnTo>
                    <a:pt x="3384550" y="685800"/>
                  </a:lnTo>
                  <a:lnTo>
                    <a:pt x="2828925" y="1606550"/>
                  </a:lnTo>
                  <a:lnTo>
                    <a:pt x="0" y="1314450"/>
                  </a:lnTo>
                  <a:lnTo>
                    <a:pt x="327025" y="523875"/>
                  </a:lnTo>
                  <a:lnTo>
                    <a:pt x="85407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4" name="Teilkreis 33">
              <a:extLst>
                <a:ext uri="{FF2B5EF4-FFF2-40B4-BE49-F238E27FC236}">
                  <a16:creationId xmlns:a16="http://schemas.microsoft.com/office/drawing/2014/main" id="{DDC38311-6864-A188-B2C8-0EF39273FC5C}"/>
                </a:ext>
              </a:extLst>
            </p:cNvPr>
            <p:cNvSpPr/>
            <p:nvPr/>
          </p:nvSpPr>
          <p:spPr>
            <a:xfrm rot="18094927">
              <a:off x="3012835" y="532656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5" name="Teilkreis 34">
              <a:extLst>
                <a:ext uri="{FF2B5EF4-FFF2-40B4-BE49-F238E27FC236}">
                  <a16:creationId xmlns:a16="http://schemas.microsoft.com/office/drawing/2014/main" id="{B64A327E-F017-62BD-2A35-669B7BCAF984}"/>
                </a:ext>
              </a:extLst>
            </p:cNvPr>
            <p:cNvSpPr/>
            <p:nvPr/>
          </p:nvSpPr>
          <p:spPr>
            <a:xfrm rot="2078640">
              <a:off x="3415912" y="468659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6" name="Teilkreis 35">
              <a:extLst>
                <a:ext uri="{FF2B5EF4-FFF2-40B4-BE49-F238E27FC236}">
                  <a16:creationId xmlns:a16="http://schemas.microsoft.com/office/drawing/2014/main" id="{440086AE-CF3A-164D-7799-01FD5DFB5843}"/>
                </a:ext>
              </a:extLst>
            </p:cNvPr>
            <p:cNvSpPr/>
            <p:nvPr/>
          </p:nvSpPr>
          <p:spPr>
            <a:xfrm rot="2078640">
              <a:off x="4109339" y="47086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7" name="Teilkreis 36">
              <a:extLst>
                <a:ext uri="{FF2B5EF4-FFF2-40B4-BE49-F238E27FC236}">
                  <a16:creationId xmlns:a16="http://schemas.microsoft.com/office/drawing/2014/main" id="{89C1B4A4-12D9-72B1-7A15-952752C71EA2}"/>
                </a:ext>
              </a:extLst>
            </p:cNvPr>
            <p:cNvSpPr/>
            <p:nvPr/>
          </p:nvSpPr>
          <p:spPr>
            <a:xfrm rot="18094927">
              <a:off x="3716925" y="531574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38" name="Teilkreis 37">
              <a:extLst>
                <a:ext uri="{FF2B5EF4-FFF2-40B4-BE49-F238E27FC236}">
                  <a16:creationId xmlns:a16="http://schemas.microsoft.com/office/drawing/2014/main" id="{936A4434-16A5-C5A1-83B5-2779C1A8B333}"/>
                </a:ext>
              </a:extLst>
            </p:cNvPr>
            <p:cNvSpPr/>
            <p:nvPr/>
          </p:nvSpPr>
          <p:spPr>
            <a:xfrm rot="18094927">
              <a:off x="1648192" y="524420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9" name="Teilkreis 38">
              <a:extLst>
                <a:ext uri="{FF2B5EF4-FFF2-40B4-BE49-F238E27FC236}">
                  <a16:creationId xmlns:a16="http://schemas.microsoft.com/office/drawing/2014/main" id="{A1EC6415-E7B1-10A3-9C25-67A3621C4DF3}"/>
                </a:ext>
              </a:extLst>
            </p:cNvPr>
            <p:cNvSpPr/>
            <p:nvPr/>
          </p:nvSpPr>
          <p:spPr>
            <a:xfrm rot="18094927">
              <a:off x="1418055" y="517380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0" name="Teilkreis 39">
              <a:extLst>
                <a:ext uri="{FF2B5EF4-FFF2-40B4-BE49-F238E27FC236}">
                  <a16:creationId xmlns:a16="http://schemas.microsoft.com/office/drawing/2014/main" id="{95F273D9-DAB3-485D-FA3D-B92D5BB1CCF2}"/>
                </a:ext>
              </a:extLst>
            </p:cNvPr>
            <p:cNvSpPr/>
            <p:nvPr/>
          </p:nvSpPr>
          <p:spPr>
            <a:xfrm rot="18094927">
              <a:off x="2303093" y="532402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1" name="Teilkreis 40">
              <a:extLst>
                <a:ext uri="{FF2B5EF4-FFF2-40B4-BE49-F238E27FC236}">
                  <a16:creationId xmlns:a16="http://schemas.microsoft.com/office/drawing/2014/main" id="{3D7DC051-625C-2217-B201-F7DDCDB67D3D}"/>
                </a:ext>
              </a:extLst>
            </p:cNvPr>
            <p:cNvSpPr/>
            <p:nvPr/>
          </p:nvSpPr>
          <p:spPr>
            <a:xfrm rot="2000584">
              <a:off x="1559479" y="496036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2" name="Teilkreis 41">
              <a:extLst>
                <a:ext uri="{FF2B5EF4-FFF2-40B4-BE49-F238E27FC236}">
                  <a16:creationId xmlns:a16="http://schemas.microsoft.com/office/drawing/2014/main" id="{0175B52B-6CDB-0F6B-8438-E1644B78F1C0}"/>
                </a:ext>
              </a:extLst>
            </p:cNvPr>
            <p:cNvSpPr/>
            <p:nvPr/>
          </p:nvSpPr>
          <p:spPr>
            <a:xfrm rot="18185605">
              <a:off x="1611598" y="4887371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3" name="Teilkreis 42">
              <a:extLst>
                <a:ext uri="{FF2B5EF4-FFF2-40B4-BE49-F238E27FC236}">
                  <a16:creationId xmlns:a16="http://schemas.microsoft.com/office/drawing/2014/main" id="{0560CB4C-05F6-997A-7163-93B05A5B0BCA}"/>
                </a:ext>
              </a:extLst>
            </p:cNvPr>
            <p:cNvSpPr/>
            <p:nvPr/>
          </p:nvSpPr>
          <p:spPr>
            <a:xfrm rot="18185605">
              <a:off x="1971734" y="434400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4" name="Teilkreis 43">
              <a:extLst>
                <a:ext uri="{FF2B5EF4-FFF2-40B4-BE49-F238E27FC236}">
                  <a16:creationId xmlns:a16="http://schemas.microsoft.com/office/drawing/2014/main" id="{A8F7D5DB-8914-065A-A7D9-566130EF8437}"/>
                </a:ext>
              </a:extLst>
            </p:cNvPr>
            <p:cNvSpPr/>
            <p:nvPr/>
          </p:nvSpPr>
          <p:spPr>
            <a:xfrm rot="2078640">
              <a:off x="2190602" y="416117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5" name="Teilkreis 44">
              <a:extLst>
                <a:ext uri="{FF2B5EF4-FFF2-40B4-BE49-F238E27FC236}">
                  <a16:creationId xmlns:a16="http://schemas.microsoft.com/office/drawing/2014/main" id="{CC3EBE2C-D3B8-E3C4-59A0-7EA92D91C000}"/>
                </a:ext>
              </a:extLst>
            </p:cNvPr>
            <p:cNvSpPr/>
            <p:nvPr/>
          </p:nvSpPr>
          <p:spPr>
            <a:xfrm rot="2078640">
              <a:off x="2849937" y="460097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6" name="Teilkreis 45">
              <a:extLst>
                <a:ext uri="{FF2B5EF4-FFF2-40B4-BE49-F238E27FC236}">
                  <a16:creationId xmlns:a16="http://schemas.microsoft.com/office/drawing/2014/main" id="{6A5BE8C4-F682-F657-8D99-39DD2E775645}"/>
                </a:ext>
              </a:extLst>
            </p:cNvPr>
            <p:cNvSpPr/>
            <p:nvPr/>
          </p:nvSpPr>
          <p:spPr>
            <a:xfrm rot="7526958">
              <a:off x="3004760" y="470497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7" name="Teilkreis 46">
              <a:extLst>
                <a:ext uri="{FF2B5EF4-FFF2-40B4-BE49-F238E27FC236}">
                  <a16:creationId xmlns:a16="http://schemas.microsoft.com/office/drawing/2014/main" id="{65AE7F99-9F11-A84F-D14A-87BD4D2843EA}"/>
                </a:ext>
              </a:extLst>
            </p:cNvPr>
            <p:cNvSpPr/>
            <p:nvPr/>
          </p:nvSpPr>
          <p:spPr>
            <a:xfrm rot="7450954">
              <a:off x="1488217" y="413688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8" name="Teilkreis 47">
              <a:extLst>
                <a:ext uri="{FF2B5EF4-FFF2-40B4-BE49-F238E27FC236}">
                  <a16:creationId xmlns:a16="http://schemas.microsoft.com/office/drawing/2014/main" id="{5B726F15-8CC2-C20D-4D6F-E9DD758FEA1B}"/>
                </a:ext>
              </a:extLst>
            </p:cNvPr>
            <p:cNvSpPr/>
            <p:nvPr/>
          </p:nvSpPr>
          <p:spPr>
            <a:xfrm rot="12937737">
              <a:off x="1385399" y="428552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9" name="Parallelogramm 27">
              <a:extLst>
                <a:ext uri="{FF2B5EF4-FFF2-40B4-BE49-F238E27FC236}">
                  <a16:creationId xmlns:a16="http://schemas.microsoft.com/office/drawing/2014/main" id="{80FEBAC6-93A7-5B8D-10E2-4B6DD70ACEA7}"/>
                </a:ext>
              </a:extLst>
            </p:cNvPr>
            <p:cNvSpPr/>
            <p:nvPr/>
          </p:nvSpPr>
          <p:spPr>
            <a:xfrm>
              <a:off x="5295178" y="5331096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07D52D21-1023-13F0-9C4F-32F0873B9F09}"/>
                </a:ext>
              </a:extLst>
            </p:cNvPr>
            <p:cNvSpPr/>
            <p:nvPr/>
          </p:nvSpPr>
          <p:spPr>
            <a:xfrm>
              <a:off x="5382491" y="613675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E3520808-AE96-DC40-36C4-0792C960DE27}"/>
                </a:ext>
              </a:extLst>
            </p:cNvPr>
            <p:cNvSpPr/>
            <p:nvPr/>
          </p:nvSpPr>
          <p:spPr>
            <a:xfrm>
              <a:off x="5713086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Parallelogramm 27">
              <a:extLst>
                <a:ext uri="{FF2B5EF4-FFF2-40B4-BE49-F238E27FC236}">
                  <a16:creationId xmlns:a16="http://schemas.microsoft.com/office/drawing/2014/main" id="{23F84BAC-433A-9FFE-DC3C-7F63D38C191A}"/>
                </a:ext>
              </a:extLst>
            </p:cNvPr>
            <p:cNvSpPr/>
            <p:nvPr/>
          </p:nvSpPr>
          <p:spPr>
            <a:xfrm>
              <a:off x="4587175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5EC9EFB3-6890-6812-AAA7-EE73C842C1F5}"/>
                </a:ext>
              </a:extLst>
            </p:cNvPr>
            <p:cNvSpPr/>
            <p:nvPr/>
          </p:nvSpPr>
          <p:spPr>
            <a:xfrm>
              <a:off x="4674488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71DB84CA-0668-1B00-71E1-A812B58B3CEB}"/>
                </a:ext>
              </a:extLst>
            </p:cNvPr>
            <p:cNvSpPr/>
            <p:nvPr/>
          </p:nvSpPr>
          <p:spPr>
            <a:xfrm>
              <a:off x="5005083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" name="Parallelogramm 27">
              <a:extLst>
                <a:ext uri="{FF2B5EF4-FFF2-40B4-BE49-F238E27FC236}">
                  <a16:creationId xmlns:a16="http://schemas.microsoft.com/office/drawing/2014/main" id="{7B3EDC6C-E37A-03E9-169E-38D43C5EFB17}"/>
                </a:ext>
              </a:extLst>
            </p:cNvPr>
            <p:cNvSpPr/>
            <p:nvPr/>
          </p:nvSpPr>
          <p:spPr>
            <a:xfrm>
              <a:off x="6003181" y="5331096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F450F721-1DC8-2271-B8D2-768F1E02042C}"/>
                </a:ext>
              </a:extLst>
            </p:cNvPr>
            <p:cNvSpPr/>
            <p:nvPr/>
          </p:nvSpPr>
          <p:spPr>
            <a:xfrm>
              <a:off x="6090494" y="613675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31B55827-EF38-D437-E55C-A75A0B7C5B1C}"/>
                </a:ext>
              </a:extLst>
            </p:cNvPr>
            <p:cNvSpPr/>
            <p:nvPr/>
          </p:nvSpPr>
          <p:spPr>
            <a:xfrm>
              <a:off x="6421089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" name="Parallelogramm 27">
              <a:extLst>
                <a:ext uri="{FF2B5EF4-FFF2-40B4-BE49-F238E27FC236}">
                  <a16:creationId xmlns:a16="http://schemas.microsoft.com/office/drawing/2014/main" id="{FF212DBD-4454-2A06-AAB0-57410C1F0108}"/>
                </a:ext>
              </a:extLst>
            </p:cNvPr>
            <p:cNvSpPr/>
            <p:nvPr/>
          </p:nvSpPr>
          <p:spPr>
            <a:xfrm>
              <a:off x="6711182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08309965-06C1-9E73-8D9C-880DF5ED2838}"/>
                </a:ext>
              </a:extLst>
            </p:cNvPr>
            <p:cNvSpPr/>
            <p:nvPr/>
          </p:nvSpPr>
          <p:spPr>
            <a:xfrm>
              <a:off x="6798495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FC34C731-A321-3FDA-2C92-035B214CD9D0}"/>
                </a:ext>
              </a:extLst>
            </p:cNvPr>
            <p:cNvSpPr/>
            <p:nvPr/>
          </p:nvSpPr>
          <p:spPr>
            <a:xfrm>
              <a:off x="7129090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" name="Parallelogramm 27">
              <a:extLst>
                <a:ext uri="{FF2B5EF4-FFF2-40B4-BE49-F238E27FC236}">
                  <a16:creationId xmlns:a16="http://schemas.microsoft.com/office/drawing/2014/main" id="{6BB4F5CE-2895-D839-8B91-76EA7C794251}"/>
                </a:ext>
              </a:extLst>
            </p:cNvPr>
            <p:cNvSpPr/>
            <p:nvPr/>
          </p:nvSpPr>
          <p:spPr>
            <a:xfrm>
              <a:off x="7419183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369C049C-2123-47EA-62D2-045197E93B2D}"/>
                </a:ext>
              </a:extLst>
            </p:cNvPr>
            <p:cNvSpPr/>
            <p:nvPr/>
          </p:nvSpPr>
          <p:spPr>
            <a:xfrm>
              <a:off x="7506496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23DC1935-9FBD-32C2-0D81-0776A1175E57}"/>
                </a:ext>
              </a:extLst>
            </p:cNvPr>
            <p:cNvSpPr/>
            <p:nvPr/>
          </p:nvSpPr>
          <p:spPr>
            <a:xfrm>
              <a:off x="7837091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" name="Parallelogramm 27">
              <a:extLst>
                <a:ext uri="{FF2B5EF4-FFF2-40B4-BE49-F238E27FC236}">
                  <a16:creationId xmlns:a16="http://schemas.microsoft.com/office/drawing/2014/main" id="{6A27126E-7F15-0606-655B-22177766BC66}"/>
                </a:ext>
              </a:extLst>
            </p:cNvPr>
            <p:cNvSpPr/>
            <p:nvPr/>
          </p:nvSpPr>
          <p:spPr>
            <a:xfrm>
              <a:off x="8127184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C97A09BF-8180-3682-C2AC-3D8C3D000C9B}"/>
                </a:ext>
              </a:extLst>
            </p:cNvPr>
            <p:cNvSpPr/>
            <p:nvPr/>
          </p:nvSpPr>
          <p:spPr>
            <a:xfrm>
              <a:off x="8214497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DE47A966-5D10-0B7C-1C6A-FB2DDF679148}"/>
                </a:ext>
              </a:extLst>
            </p:cNvPr>
            <p:cNvSpPr/>
            <p:nvPr/>
          </p:nvSpPr>
          <p:spPr>
            <a:xfrm>
              <a:off x="8545092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Parallelogramm 27">
              <a:extLst>
                <a:ext uri="{FF2B5EF4-FFF2-40B4-BE49-F238E27FC236}">
                  <a16:creationId xmlns:a16="http://schemas.microsoft.com/office/drawing/2014/main" id="{2CFDF5D6-B4D8-CF17-7891-E585C65E735C}"/>
                </a:ext>
              </a:extLst>
            </p:cNvPr>
            <p:cNvSpPr/>
            <p:nvPr/>
          </p:nvSpPr>
          <p:spPr>
            <a:xfrm>
              <a:off x="8835183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id="{7112BBC0-39BF-19DC-EAF7-D88C4BC37045}"/>
                </a:ext>
              </a:extLst>
            </p:cNvPr>
            <p:cNvSpPr/>
            <p:nvPr/>
          </p:nvSpPr>
          <p:spPr>
            <a:xfrm>
              <a:off x="8922496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E9251FF1-CA70-B136-AC8F-709C03101C7A}"/>
                </a:ext>
              </a:extLst>
            </p:cNvPr>
            <p:cNvSpPr/>
            <p:nvPr/>
          </p:nvSpPr>
          <p:spPr>
            <a:xfrm>
              <a:off x="9253091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Parallelogramm 27">
              <a:extLst>
                <a:ext uri="{FF2B5EF4-FFF2-40B4-BE49-F238E27FC236}">
                  <a16:creationId xmlns:a16="http://schemas.microsoft.com/office/drawing/2014/main" id="{3665A441-3734-C809-3361-425BFE451E25}"/>
                </a:ext>
              </a:extLst>
            </p:cNvPr>
            <p:cNvSpPr/>
            <p:nvPr/>
          </p:nvSpPr>
          <p:spPr>
            <a:xfrm>
              <a:off x="9543180" y="5331094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4808A18C-0D8C-96FD-EA0B-BBB564D730A5}"/>
                </a:ext>
              </a:extLst>
            </p:cNvPr>
            <p:cNvSpPr/>
            <p:nvPr/>
          </p:nvSpPr>
          <p:spPr>
            <a:xfrm>
              <a:off x="9630493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id="{617133AE-F734-A969-D56B-28BAEB5547FD}"/>
                </a:ext>
              </a:extLst>
            </p:cNvPr>
            <p:cNvSpPr/>
            <p:nvPr/>
          </p:nvSpPr>
          <p:spPr>
            <a:xfrm>
              <a:off x="9961088" y="61367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Parallelogramm 27">
              <a:extLst>
                <a:ext uri="{FF2B5EF4-FFF2-40B4-BE49-F238E27FC236}">
                  <a16:creationId xmlns:a16="http://schemas.microsoft.com/office/drawing/2014/main" id="{E5B47651-CABB-7F19-32DD-0B3DB7CB2A87}"/>
                </a:ext>
              </a:extLst>
            </p:cNvPr>
            <p:cNvSpPr/>
            <p:nvPr/>
          </p:nvSpPr>
          <p:spPr>
            <a:xfrm>
              <a:off x="10251178" y="4942950"/>
              <a:ext cx="1828800" cy="1250952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1245394 h 1245394"/>
                <a:gd name="csX1" fmla="*/ 761997 w 1038225"/>
                <a:gd name="csY1" fmla="*/ 0 h 1245394"/>
                <a:gd name="csX2" fmla="*/ 1038225 w 1038225"/>
                <a:gd name="csY2" fmla="*/ 715169 h 1245394"/>
                <a:gd name="csX3" fmla="*/ 713585 w 1038225"/>
                <a:gd name="csY3" fmla="*/ 1245394 h 1245394"/>
                <a:gd name="csX4" fmla="*/ 0 w 1038225"/>
                <a:gd name="csY4" fmla="*/ 1245394 h 1245394"/>
                <a:gd name="csX0" fmla="*/ 0 w 1828800"/>
                <a:gd name="csY0" fmla="*/ 1245394 h 1245394"/>
                <a:gd name="csX1" fmla="*/ 761997 w 1828800"/>
                <a:gd name="csY1" fmla="*/ 0 h 1245394"/>
                <a:gd name="csX2" fmla="*/ 1828800 w 1828800"/>
                <a:gd name="csY2" fmla="*/ 667544 h 1245394"/>
                <a:gd name="csX3" fmla="*/ 713585 w 1828800"/>
                <a:gd name="csY3" fmla="*/ 1245394 h 1245394"/>
                <a:gd name="csX4" fmla="*/ 0 w 1828800"/>
                <a:gd name="csY4" fmla="*/ 1245394 h 1245394"/>
                <a:gd name="csX0" fmla="*/ 0 w 1828800"/>
                <a:gd name="csY0" fmla="*/ 1245394 h 1250952"/>
                <a:gd name="csX1" fmla="*/ 761997 w 1828800"/>
                <a:gd name="csY1" fmla="*/ 0 h 1250952"/>
                <a:gd name="csX2" fmla="*/ 1828800 w 1828800"/>
                <a:gd name="csY2" fmla="*/ 667544 h 1250952"/>
                <a:gd name="csX3" fmla="*/ 1415432 w 1828800"/>
                <a:gd name="csY3" fmla="*/ 1250952 h 1250952"/>
                <a:gd name="csX4" fmla="*/ 713585 w 1828800"/>
                <a:gd name="csY4" fmla="*/ 1245394 h 1250952"/>
                <a:gd name="csX5" fmla="*/ 0 w 1828800"/>
                <a:gd name="csY5" fmla="*/ 1245394 h 1250952"/>
                <a:gd name="csX0" fmla="*/ 0 w 1851180"/>
                <a:gd name="csY0" fmla="*/ 1245394 h 1250957"/>
                <a:gd name="csX1" fmla="*/ 761997 w 1851180"/>
                <a:gd name="csY1" fmla="*/ 0 h 1250957"/>
                <a:gd name="csX2" fmla="*/ 1828800 w 1851180"/>
                <a:gd name="csY2" fmla="*/ 667544 h 1250957"/>
                <a:gd name="csX3" fmla="*/ 1415432 w 1851180"/>
                <a:gd name="csY3" fmla="*/ 1250952 h 1250957"/>
                <a:gd name="csX4" fmla="*/ 713585 w 1851180"/>
                <a:gd name="csY4" fmla="*/ 1245394 h 1250957"/>
                <a:gd name="csX5" fmla="*/ 0 w 1851180"/>
                <a:gd name="csY5" fmla="*/ 1245394 h 1250957"/>
                <a:gd name="csX0" fmla="*/ 0 w 1828800"/>
                <a:gd name="csY0" fmla="*/ 1245394 h 1250952"/>
                <a:gd name="csX1" fmla="*/ 761997 w 1828800"/>
                <a:gd name="csY1" fmla="*/ 0 h 1250952"/>
                <a:gd name="csX2" fmla="*/ 1828800 w 1828800"/>
                <a:gd name="csY2" fmla="*/ 667544 h 1250952"/>
                <a:gd name="csX3" fmla="*/ 1415432 w 1828800"/>
                <a:gd name="csY3" fmla="*/ 1250952 h 1250952"/>
                <a:gd name="csX4" fmla="*/ 713585 w 1828800"/>
                <a:gd name="csY4" fmla="*/ 1245394 h 1250952"/>
                <a:gd name="csX5" fmla="*/ 0 w 1828800"/>
                <a:gd name="csY5" fmla="*/ 1245394 h 1250952"/>
                <a:gd name="csX0" fmla="*/ 0 w 1828800"/>
                <a:gd name="csY0" fmla="*/ 1245394 h 1250952"/>
                <a:gd name="csX1" fmla="*/ 761997 w 1828800"/>
                <a:gd name="csY1" fmla="*/ 0 h 1250952"/>
                <a:gd name="csX2" fmla="*/ 1828800 w 1828800"/>
                <a:gd name="csY2" fmla="*/ 667544 h 1250952"/>
                <a:gd name="csX3" fmla="*/ 1455913 w 1828800"/>
                <a:gd name="csY3" fmla="*/ 1250952 h 1250952"/>
                <a:gd name="csX4" fmla="*/ 713585 w 1828800"/>
                <a:gd name="csY4" fmla="*/ 1245394 h 1250952"/>
                <a:gd name="csX5" fmla="*/ 0 w 1828800"/>
                <a:gd name="csY5" fmla="*/ 1245394 h 1250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28800" h="1250952">
                  <a:moveTo>
                    <a:pt x="0" y="1245394"/>
                  </a:moveTo>
                  <a:lnTo>
                    <a:pt x="761997" y="0"/>
                  </a:lnTo>
                  <a:lnTo>
                    <a:pt x="1828800" y="667544"/>
                  </a:lnTo>
                  <a:lnTo>
                    <a:pt x="1455913" y="1250952"/>
                  </a:lnTo>
                  <a:lnTo>
                    <a:pt x="713585" y="1245394"/>
                  </a:lnTo>
                  <a:lnTo>
                    <a:pt x="0" y="1245394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99C2297C-7DAC-0F7F-879B-73C42457BC48}"/>
                </a:ext>
              </a:extLst>
            </p:cNvPr>
            <p:cNvSpPr/>
            <p:nvPr/>
          </p:nvSpPr>
          <p:spPr>
            <a:xfrm>
              <a:off x="10338490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C0C6B0E1-F5F8-1C93-7B9A-880549B8D730}"/>
                </a:ext>
              </a:extLst>
            </p:cNvPr>
            <p:cNvSpPr/>
            <p:nvPr/>
          </p:nvSpPr>
          <p:spPr>
            <a:xfrm>
              <a:off x="10669085" y="61367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" name="Parallelogramm 27">
              <a:extLst>
                <a:ext uri="{FF2B5EF4-FFF2-40B4-BE49-F238E27FC236}">
                  <a16:creationId xmlns:a16="http://schemas.microsoft.com/office/drawing/2014/main" id="{F7F2CBC7-7FE6-C4B4-28CC-5AC9826CC05D}"/>
                </a:ext>
              </a:extLst>
            </p:cNvPr>
            <p:cNvSpPr/>
            <p:nvPr/>
          </p:nvSpPr>
          <p:spPr>
            <a:xfrm>
              <a:off x="3879170" y="5331093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D584F066-2D18-3451-A8FE-E7E9F859977E}"/>
                </a:ext>
              </a:extLst>
            </p:cNvPr>
            <p:cNvSpPr/>
            <p:nvPr/>
          </p:nvSpPr>
          <p:spPr>
            <a:xfrm>
              <a:off x="3966483" y="61367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27358C06-F0DD-70C9-A459-1FFB5F6C4BFE}"/>
                </a:ext>
              </a:extLst>
            </p:cNvPr>
            <p:cNvSpPr/>
            <p:nvPr/>
          </p:nvSpPr>
          <p:spPr>
            <a:xfrm>
              <a:off x="4297078" y="6136747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Parallelogramm 27">
              <a:extLst>
                <a:ext uri="{FF2B5EF4-FFF2-40B4-BE49-F238E27FC236}">
                  <a16:creationId xmlns:a16="http://schemas.microsoft.com/office/drawing/2014/main" id="{3DCD0CA9-2AA4-25CF-2ADB-FC9F7E585B33}"/>
                </a:ext>
              </a:extLst>
            </p:cNvPr>
            <p:cNvSpPr/>
            <p:nvPr/>
          </p:nvSpPr>
          <p:spPr>
            <a:xfrm>
              <a:off x="3164009" y="5331092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DA0D9C58-FFDD-A770-15A4-AC72154160D5}"/>
                </a:ext>
              </a:extLst>
            </p:cNvPr>
            <p:cNvSpPr/>
            <p:nvPr/>
          </p:nvSpPr>
          <p:spPr>
            <a:xfrm>
              <a:off x="3251322" y="6136747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18AA07E9-A6C1-445F-FB6B-742F8188E02F}"/>
                </a:ext>
              </a:extLst>
            </p:cNvPr>
            <p:cNvSpPr/>
            <p:nvPr/>
          </p:nvSpPr>
          <p:spPr>
            <a:xfrm>
              <a:off x="3581917" y="61367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Parallelogramm 27">
              <a:extLst>
                <a:ext uri="{FF2B5EF4-FFF2-40B4-BE49-F238E27FC236}">
                  <a16:creationId xmlns:a16="http://schemas.microsoft.com/office/drawing/2014/main" id="{D97E163B-DCE4-3FFE-A8CC-9AF593FA9355}"/>
                </a:ext>
              </a:extLst>
            </p:cNvPr>
            <p:cNvSpPr/>
            <p:nvPr/>
          </p:nvSpPr>
          <p:spPr>
            <a:xfrm>
              <a:off x="2448848" y="5331091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31</a:t>
              </a:r>
            </a:p>
          </p:txBody>
        </p:sp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E3D4869-91A7-4B53-2FB7-F473B54BF777}"/>
                </a:ext>
              </a:extLst>
            </p:cNvPr>
            <p:cNvSpPr/>
            <p:nvPr/>
          </p:nvSpPr>
          <p:spPr>
            <a:xfrm>
              <a:off x="2536161" y="61367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id="{0B0D2D14-09DC-BB4A-3BEB-E9E75B675154}"/>
                </a:ext>
              </a:extLst>
            </p:cNvPr>
            <p:cNvSpPr/>
            <p:nvPr/>
          </p:nvSpPr>
          <p:spPr>
            <a:xfrm>
              <a:off x="2866756" y="613674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Parallelogramm 27">
              <a:extLst>
                <a:ext uri="{FF2B5EF4-FFF2-40B4-BE49-F238E27FC236}">
                  <a16:creationId xmlns:a16="http://schemas.microsoft.com/office/drawing/2014/main" id="{6D200F23-E107-23AD-C57A-0A06084093DF}"/>
                </a:ext>
              </a:extLst>
            </p:cNvPr>
            <p:cNvSpPr/>
            <p:nvPr/>
          </p:nvSpPr>
          <p:spPr>
            <a:xfrm>
              <a:off x="1733686" y="5331091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33</a:t>
              </a:r>
            </a:p>
          </p:txBody>
        </p:sp>
        <p:sp>
          <p:nvSpPr>
            <p:cNvPr id="86" name="Rechteck 85">
              <a:extLst>
                <a:ext uri="{FF2B5EF4-FFF2-40B4-BE49-F238E27FC236}">
                  <a16:creationId xmlns:a16="http://schemas.microsoft.com/office/drawing/2014/main" id="{BCA9AC52-9FC2-E854-4AC3-ACC20727F143}"/>
                </a:ext>
              </a:extLst>
            </p:cNvPr>
            <p:cNvSpPr/>
            <p:nvPr/>
          </p:nvSpPr>
          <p:spPr>
            <a:xfrm>
              <a:off x="1820999" y="61367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94E660E8-334F-51A6-2B8C-26E7C6180893}"/>
                </a:ext>
              </a:extLst>
            </p:cNvPr>
            <p:cNvSpPr/>
            <p:nvPr/>
          </p:nvSpPr>
          <p:spPr>
            <a:xfrm>
              <a:off x="2151594" y="613674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Parallelogramm 27">
              <a:extLst>
                <a:ext uri="{FF2B5EF4-FFF2-40B4-BE49-F238E27FC236}">
                  <a16:creationId xmlns:a16="http://schemas.microsoft.com/office/drawing/2014/main" id="{2FA935B0-6601-3143-09A2-1747A8D22ECD}"/>
                </a:ext>
              </a:extLst>
            </p:cNvPr>
            <p:cNvSpPr/>
            <p:nvPr/>
          </p:nvSpPr>
          <p:spPr>
            <a:xfrm>
              <a:off x="1029165" y="5254891"/>
              <a:ext cx="1088232" cy="9334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933450 h 933450"/>
                <a:gd name="csX1" fmla="*/ 581021 w 1038225"/>
                <a:gd name="csY1" fmla="*/ 0 h 933450"/>
                <a:gd name="csX2" fmla="*/ 1038225 w 1038225"/>
                <a:gd name="csY2" fmla="*/ 403225 h 933450"/>
                <a:gd name="csX3" fmla="*/ 713585 w 1038225"/>
                <a:gd name="csY3" fmla="*/ 933450 h 933450"/>
                <a:gd name="csX4" fmla="*/ 0 w 1038225"/>
                <a:gd name="csY4" fmla="*/ 933450 h 933450"/>
                <a:gd name="csX0" fmla="*/ 0 w 1088232"/>
                <a:gd name="csY0" fmla="*/ 933450 h 933450"/>
                <a:gd name="csX1" fmla="*/ 581021 w 1088232"/>
                <a:gd name="csY1" fmla="*/ 0 h 933450"/>
                <a:gd name="csX2" fmla="*/ 1088232 w 1088232"/>
                <a:gd name="csY2" fmla="*/ 307975 h 933450"/>
                <a:gd name="csX3" fmla="*/ 713585 w 1088232"/>
                <a:gd name="csY3" fmla="*/ 933450 h 933450"/>
                <a:gd name="csX4" fmla="*/ 0 w 1088232"/>
                <a:gd name="csY4" fmla="*/ 933450 h 933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88232" h="933450">
                  <a:moveTo>
                    <a:pt x="0" y="933450"/>
                  </a:moveTo>
                  <a:lnTo>
                    <a:pt x="581021" y="0"/>
                  </a:lnTo>
                  <a:lnTo>
                    <a:pt x="1088232" y="307975"/>
                  </a:lnTo>
                  <a:lnTo>
                    <a:pt x="713585" y="93345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9" name="Rechteck 88">
              <a:extLst>
                <a:ext uri="{FF2B5EF4-FFF2-40B4-BE49-F238E27FC236}">
                  <a16:creationId xmlns:a16="http://schemas.microsoft.com/office/drawing/2014/main" id="{B9B2DC78-32EE-0707-A450-5809922F65E7}"/>
                </a:ext>
              </a:extLst>
            </p:cNvPr>
            <p:cNvSpPr/>
            <p:nvPr/>
          </p:nvSpPr>
          <p:spPr>
            <a:xfrm>
              <a:off x="1116477" y="61367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7FA3D69A-C21F-D339-5388-0FEDB88A2AAA}"/>
                </a:ext>
              </a:extLst>
            </p:cNvPr>
            <p:cNvSpPr/>
            <p:nvPr/>
          </p:nvSpPr>
          <p:spPr>
            <a:xfrm>
              <a:off x="1447072" y="613674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Parallelogramm 27">
              <a:extLst>
                <a:ext uri="{FF2B5EF4-FFF2-40B4-BE49-F238E27FC236}">
                  <a16:creationId xmlns:a16="http://schemas.microsoft.com/office/drawing/2014/main" id="{85792FEC-E550-359F-D9B3-96F42E4E4F8E}"/>
                </a:ext>
              </a:extLst>
            </p:cNvPr>
            <p:cNvSpPr/>
            <p:nvPr/>
          </p:nvSpPr>
          <p:spPr>
            <a:xfrm>
              <a:off x="314285" y="4983426"/>
              <a:ext cx="1264443" cy="1204913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1204913 h 1204913"/>
                <a:gd name="csX1" fmla="*/ 764378 w 1038225"/>
                <a:gd name="csY1" fmla="*/ 0 h 1204913"/>
                <a:gd name="csX2" fmla="*/ 1038225 w 1038225"/>
                <a:gd name="csY2" fmla="*/ 674688 h 1204913"/>
                <a:gd name="csX3" fmla="*/ 713585 w 1038225"/>
                <a:gd name="csY3" fmla="*/ 1204913 h 1204913"/>
                <a:gd name="csX4" fmla="*/ 0 w 1038225"/>
                <a:gd name="csY4" fmla="*/ 1204913 h 1204913"/>
                <a:gd name="csX0" fmla="*/ 0 w 1264443"/>
                <a:gd name="csY0" fmla="*/ 1204913 h 1204913"/>
                <a:gd name="csX1" fmla="*/ 764378 w 1264443"/>
                <a:gd name="csY1" fmla="*/ 0 h 1204913"/>
                <a:gd name="csX2" fmla="*/ 1264443 w 1264443"/>
                <a:gd name="csY2" fmla="*/ 327026 h 1204913"/>
                <a:gd name="csX3" fmla="*/ 713585 w 1264443"/>
                <a:gd name="csY3" fmla="*/ 1204913 h 1204913"/>
                <a:gd name="csX4" fmla="*/ 0 w 1264443"/>
                <a:gd name="csY4" fmla="*/ 1204913 h 1204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64443" h="1204913">
                  <a:moveTo>
                    <a:pt x="0" y="1204913"/>
                  </a:moveTo>
                  <a:lnTo>
                    <a:pt x="764378" y="0"/>
                  </a:lnTo>
                  <a:lnTo>
                    <a:pt x="1264443" y="327026"/>
                  </a:lnTo>
                  <a:lnTo>
                    <a:pt x="713585" y="1204913"/>
                  </a:lnTo>
                  <a:lnTo>
                    <a:pt x="0" y="1204913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Rechteck 91">
              <a:extLst>
                <a:ext uri="{FF2B5EF4-FFF2-40B4-BE49-F238E27FC236}">
                  <a16:creationId xmlns:a16="http://schemas.microsoft.com/office/drawing/2014/main" id="{40D8235E-B92E-A16F-FEB7-B9F0C8B82896}"/>
                </a:ext>
              </a:extLst>
            </p:cNvPr>
            <p:cNvSpPr/>
            <p:nvPr/>
          </p:nvSpPr>
          <p:spPr>
            <a:xfrm>
              <a:off x="401598" y="613674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Rechteck 92">
              <a:extLst>
                <a:ext uri="{FF2B5EF4-FFF2-40B4-BE49-F238E27FC236}">
                  <a16:creationId xmlns:a16="http://schemas.microsoft.com/office/drawing/2014/main" id="{70D479F7-3F88-AF2A-6C5C-5E8851753285}"/>
                </a:ext>
              </a:extLst>
            </p:cNvPr>
            <p:cNvSpPr/>
            <p:nvPr/>
          </p:nvSpPr>
          <p:spPr>
            <a:xfrm>
              <a:off x="732193" y="6136744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Rechteck 93">
              <a:extLst>
                <a:ext uri="{FF2B5EF4-FFF2-40B4-BE49-F238E27FC236}">
                  <a16:creationId xmlns:a16="http://schemas.microsoft.com/office/drawing/2014/main" id="{27E65EB2-8E93-8321-9124-DCC8055E351B}"/>
                </a:ext>
              </a:extLst>
            </p:cNvPr>
            <p:cNvSpPr/>
            <p:nvPr/>
          </p:nvSpPr>
          <p:spPr>
            <a:xfrm rot="2017184">
              <a:off x="1119634" y="4856991"/>
              <a:ext cx="510276" cy="289783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5ACCF8A2-79DA-2F63-2749-87AFA3B84527}"/>
                </a:ext>
              </a:extLst>
            </p:cNvPr>
            <p:cNvSpPr/>
            <p:nvPr/>
          </p:nvSpPr>
          <p:spPr>
            <a:xfrm rot="2017184">
              <a:off x="1304500" y="4544938"/>
              <a:ext cx="510276" cy="362684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Rechteck 95">
              <a:extLst>
                <a:ext uri="{FF2B5EF4-FFF2-40B4-BE49-F238E27FC236}">
                  <a16:creationId xmlns:a16="http://schemas.microsoft.com/office/drawing/2014/main" id="{8F66B756-2428-0D61-DF7F-2350C4531ACB}"/>
                </a:ext>
              </a:extLst>
            </p:cNvPr>
            <p:cNvSpPr/>
            <p:nvPr/>
          </p:nvSpPr>
          <p:spPr>
            <a:xfrm rot="2017184">
              <a:off x="1489345" y="4292657"/>
              <a:ext cx="510276" cy="306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Rechteck 96">
              <a:extLst>
                <a:ext uri="{FF2B5EF4-FFF2-40B4-BE49-F238E27FC236}">
                  <a16:creationId xmlns:a16="http://schemas.microsoft.com/office/drawing/2014/main" id="{1977A908-09A0-BE2C-2AEE-F134A03816BF}"/>
                </a:ext>
              </a:extLst>
            </p:cNvPr>
            <p:cNvSpPr/>
            <p:nvPr/>
          </p:nvSpPr>
          <p:spPr>
            <a:xfrm rot="2017184">
              <a:off x="1660019" y="4036054"/>
              <a:ext cx="510276" cy="306855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id="{FCA36F58-F219-9BC2-749A-DA0A6E875860}"/>
                </a:ext>
              </a:extLst>
            </p:cNvPr>
            <p:cNvSpPr/>
            <p:nvPr/>
          </p:nvSpPr>
          <p:spPr>
            <a:xfrm rot="2017184">
              <a:off x="1909209" y="3519306"/>
              <a:ext cx="1766210" cy="969895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Rechteck 98">
              <a:extLst>
                <a:ext uri="{FF2B5EF4-FFF2-40B4-BE49-F238E27FC236}">
                  <a16:creationId xmlns:a16="http://schemas.microsoft.com/office/drawing/2014/main" id="{56850B80-2F92-70BE-C7A0-7EF0AF1FE976}"/>
                </a:ext>
              </a:extLst>
            </p:cNvPr>
            <p:cNvSpPr/>
            <p:nvPr/>
          </p:nvSpPr>
          <p:spPr>
            <a:xfrm rot="2017184">
              <a:off x="3545800" y="4193132"/>
              <a:ext cx="592671" cy="728163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Rechteck 99">
              <a:extLst>
                <a:ext uri="{FF2B5EF4-FFF2-40B4-BE49-F238E27FC236}">
                  <a16:creationId xmlns:a16="http://schemas.microsoft.com/office/drawing/2014/main" id="{418C0F54-CDEF-D570-8406-D860AB3C98D3}"/>
                </a:ext>
              </a:extLst>
            </p:cNvPr>
            <p:cNvSpPr/>
            <p:nvPr/>
          </p:nvSpPr>
          <p:spPr>
            <a:xfrm rot="2017184">
              <a:off x="4135427" y="4563901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Rechteck 86">
              <a:extLst>
                <a:ext uri="{FF2B5EF4-FFF2-40B4-BE49-F238E27FC236}">
                  <a16:creationId xmlns:a16="http://schemas.microsoft.com/office/drawing/2014/main" id="{59E7D7A2-F036-E918-A53B-E13ACCB42B76}"/>
                </a:ext>
              </a:extLst>
            </p:cNvPr>
            <p:cNvSpPr/>
            <p:nvPr/>
          </p:nvSpPr>
          <p:spPr>
            <a:xfrm rot="2017184">
              <a:off x="4425428" y="3856330"/>
              <a:ext cx="886068" cy="494440"/>
            </a:xfrm>
            <a:custGeom>
              <a:avLst/>
              <a:gdLst>
                <a:gd name="csX0" fmla="*/ 0 w 884333"/>
                <a:gd name="csY0" fmla="*/ 0 h 494440"/>
                <a:gd name="csX1" fmla="*/ 884333 w 884333"/>
                <a:gd name="csY1" fmla="*/ 0 h 494440"/>
                <a:gd name="csX2" fmla="*/ 884333 w 884333"/>
                <a:gd name="csY2" fmla="*/ 494440 h 494440"/>
                <a:gd name="csX3" fmla="*/ 0 w 884333"/>
                <a:gd name="csY3" fmla="*/ 494440 h 494440"/>
                <a:gd name="csX4" fmla="*/ 0 w 884333"/>
                <a:gd name="csY4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735 w 886068"/>
                <a:gd name="csY3" fmla="*/ 494440 h 494440"/>
                <a:gd name="csX4" fmla="*/ 0 w 886068"/>
                <a:gd name="csY4" fmla="*/ 295406 h 494440"/>
                <a:gd name="csX5" fmla="*/ 1735 w 886068"/>
                <a:gd name="csY5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735 w 886068"/>
                <a:gd name="csY4" fmla="*/ 494440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14900 w 886068"/>
                <a:gd name="csY4" fmla="*/ 307674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14900 w 886068"/>
                <a:gd name="csY4" fmla="*/ 307674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14257 w 886068"/>
                <a:gd name="csY4" fmla="*/ 293804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2377 w 886068"/>
                <a:gd name="csY2" fmla="*/ 272053 h 494440"/>
                <a:gd name="csX3" fmla="*/ 886068 w 886068"/>
                <a:gd name="csY3" fmla="*/ 494440 h 494440"/>
                <a:gd name="csX4" fmla="*/ 109388 w 886068"/>
                <a:gd name="csY4" fmla="*/ 494333 h 494440"/>
                <a:gd name="csX5" fmla="*/ 114257 w 886068"/>
                <a:gd name="csY5" fmla="*/ 293804 h 494440"/>
                <a:gd name="csX6" fmla="*/ 0 w 886068"/>
                <a:gd name="csY6" fmla="*/ 295406 h 494440"/>
                <a:gd name="csX7" fmla="*/ 1735 w 886068"/>
                <a:gd name="csY7" fmla="*/ 0 h 494440"/>
                <a:gd name="csX0" fmla="*/ 1735 w 886068"/>
                <a:gd name="csY0" fmla="*/ 0 h 494440"/>
                <a:gd name="csX1" fmla="*/ 788925 w 886068"/>
                <a:gd name="csY1" fmla="*/ 2479 h 494440"/>
                <a:gd name="csX2" fmla="*/ 886068 w 886068"/>
                <a:gd name="csY2" fmla="*/ 0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  <a:gd name="csX0" fmla="*/ 1735 w 886068"/>
                <a:gd name="csY0" fmla="*/ 0 h 494440"/>
                <a:gd name="csX1" fmla="*/ 788925 w 886068"/>
                <a:gd name="csY1" fmla="*/ 2479 h 494440"/>
                <a:gd name="csX2" fmla="*/ 806487 w 886068"/>
                <a:gd name="csY2" fmla="*/ 267381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  <a:gd name="csX0" fmla="*/ 1735 w 886068"/>
                <a:gd name="csY0" fmla="*/ 0 h 494440"/>
                <a:gd name="csX1" fmla="*/ 788925 w 886068"/>
                <a:gd name="csY1" fmla="*/ 2479 h 494440"/>
                <a:gd name="csX2" fmla="*/ 806487 w 886068"/>
                <a:gd name="csY2" fmla="*/ 267381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  <a:gd name="csX0" fmla="*/ 1735 w 886068"/>
                <a:gd name="csY0" fmla="*/ 0 h 494440"/>
                <a:gd name="csX1" fmla="*/ 802131 w 886068"/>
                <a:gd name="csY1" fmla="*/ 5137 h 494440"/>
                <a:gd name="csX2" fmla="*/ 806487 w 886068"/>
                <a:gd name="csY2" fmla="*/ 267381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86068" h="494440">
                  <a:moveTo>
                    <a:pt x="1735" y="0"/>
                  </a:moveTo>
                  <a:lnTo>
                    <a:pt x="802131" y="5137"/>
                  </a:lnTo>
                  <a:lnTo>
                    <a:pt x="806487" y="267381"/>
                  </a:lnTo>
                  <a:lnTo>
                    <a:pt x="882377" y="272053"/>
                  </a:lnTo>
                  <a:cubicBezTo>
                    <a:pt x="883607" y="346182"/>
                    <a:pt x="884838" y="420311"/>
                    <a:pt x="886068" y="494440"/>
                  </a:cubicBezTo>
                  <a:lnTo>
                    <a:pt x="109388" y="494333"/>
                  </a:lnTo>
                  <a:lnTo>
                    <a:pt x="114257" y="293804"/>
                  </a:lnTo>
                  <a:lnTo>
                    <a:pt x="0" y="295406"/>
                  </a:lnTo>
                  <a:cubicBezTo>
                    <a:pt x="578" y="196937"/>
                    <a:pt x="1157" y="98469"/>
                    <a:pt x="173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102" name="Gerader Verbinder 101">
              <a:extLst>
                <a:ext uri="{FF2B5EF4-FFF2-40B4-BE49-F238E27FC236}">
                  <a16:creationId xmlns:a16="http://schemas.microsoft.com/office/drawing/2014/main" id="{1D3D87AA-6362-0755-B1B6-A115191F6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13721" y="4486546"/>
              <a:ext cx="191362" cy="298845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hteck 102">
              <a:extLst>
                <a:ext uri="{FF2B5EF4-FFF2-40B4-BE49-F238E27FC236}">
                  <a16:creationId xmlns:a16="http://schemas.microsoft.com/office/drawing/2014/main" id="{5BC20C84-10F9-44D3-5FB3-FE037AA4CBD0}"/>
                </a:ext>
              </a:extLst>
            </p:cNvPr>
            <p:cNvSpPr/>
            <p:nvPr/>
          </p:nvSpPr>
          <p:spPr>
            <a:xfrm rot="2017184">
              <a:off x="5240719" y="3655190"/>
              <a:ext cx="788777" cy="601527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" name="Rechteck 103">
              <a:extLst>
                <a:ext uri="{FF2B5EF4-FFF2-40B4-BE49-F238E27FC236}">
                  <a16:creationId xmlns:a16="http://schemas.microsoft.com/office/drawing/2014/main" id="{845CDAEE-7C3F-2772-2930-A75A14698B06}"/>
                </a:ext>
              </a:extLst>
            </p:cNvPr>
            <p:cNvSpPr/>
            <p:nvPr/>
          </p:nvSpPr>
          <p:spPr>
            <a:xfrm rot="2017184">
              <a:off x="5575952" y="3151375"/>
              <a:ext cx="788777" cy="601527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" name="Rechteck 104">
              <a:extLst>
                <a:ext uri="{FF2B5EF4-FFF2-40B4-BE49-F238E27FC236}">
                  <a16:creationId xmlns:a16="http://schemas.microsoft.com/office/drawing/2014/main" id="{EA4FC56E-3F42-AAB6-F4F7-78A2A241C37B}"/>
                </a:ext>
              </a:extLst>
            </p:cNvPr>
            <p:cNvSpPr/>
            <p:nvPr/>
          </p:nvSpPr>
          <p:spPr>
            <a:xfrm rot="2017184">
              <a:off x="6232824" y="4558383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11FA206E-4D13-3676-81F9-02617F8CAE29}"/>
                </a:ext>
              </a:extLst>
            </p:cNvPr>
            <p:cNvSpPr/>
            <p:nvPr/>
          </p:nvSpPr>
          <p:spPr>
            <a:xfrm rot="2017184">
              <a:off x="6435313" y="4254215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7" name="Rechteck 106">
              <a:extLst>
                <a:ext uri="{FF2B5EF4-FFF2-40B4-BE49-F238E27FC236}">
                  <a16:creationId xmlns:a16="http://schemas.microsoft.com/office/drawing/2014/main" id="{BFC3FC4E-7A12-D9FE-BB04-E7260D5F45B0}"/>
                </a:ext>
              </a:extLst>
            </p:cNvPr>
            <p:cNvSpPr/>
            <p:nvPr/>
          </p:nvSpPr>
          <p:spPr>
            <a:xfrm rot="2017184">
              <a:off x="6637803" y="3948791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8" name="Rechteck 107">
              <a:extLst>
                <a:ext uri="{FF2B5EF4-FFF2-40B4-BE49-F238E27FC236}">
                  <a16:creationId xmlns:a16="http://schemas.microsoft.com/office/drawing/2014/main" id="{DB0501E3-C28D-E608-8F60-7EB0DE0A35A0}"/>
                </a:ext>
              </a:extLst>
            </p:cNvPr>
            <p:cNvSpPr/>
            <p:nvPr/>
          </p:nvSpPr>
          <p:spPr>
            <a:xfrm rot="2017184">
              <a:off x="6842231" y="3642493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9" name="Rechteck 108">
              <a:extLst>
                <a:ext uri="{FF2B5EF4-FFF2-40B4-BE49-F238E27FC236}">
                  <a16:creationId xmlns:a16="http://schemas.microsoft.com/office/drawing/2014/main" id="{2AEA373A-433A-9698-34FB-AF3374532329}"/>
                </a:ext>
              </a:extLst>
            </p:cNvPr>
            <p:cNvSpPr/>
            <p:nvPr/>
          </p:nvSpPr>
          <p:spPr>
            <a:xfrm rot="2017184">
              <a:off x="7047985" y="3336195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0" name="Rechteck 109">
              <a:extLst>
                <a:ext uri="{FF2B5EF4-FFF2-40B4-BE49-F238E27FC236}">
                  <a16:creationId xmlns:a16="http://schemas.microsoft.com/office/drawing/2014/main" id="{94B830B5-DDB3-07EA-C50A-1B6FCD52222A}"/>
                </a:ext>
              </a:extLst>
            </p:cNvPr>
            <p:cNvSpPr/>
            <p:nvPr/>
          </p:nvSpPr>
          <p:spPr>
            <a:xfrm rot="2017184">
              <a:off x="7432684" y="3470671"/>
              <a:ext cx="462718" cy="1496685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1" name="Rechteck 19">
              <a:extLst>
                <a:ext uri="{FF2B5EF4-FFF2-40B4-BE49-F238E27FC236}">
                  <a16:creationId xmlns:a16="http://schemas.microsoft.com/office/drawing/2014/main" id="{03CFBA75-C06C-F3D1-6328-2494FAFBF22D}"/>
                </a:ext>
              </a:extLst>
            </p:cNvPr>
            <p:cNvSpPr/>
            <p:nvPr/>
          </p:nvSpPr>
          <p:spPr>
            <a:xfrm rot="2017184">
              <a:off x="7723623" y="4232279"/>
              <a:ext cx="1636795" cy="1121037"/>
            </a:xfrm>
            <a:custGeom>
              <a:avLst/>
              <a:gdLst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0 w 1636795"/>
                <a:gd name="csY3" fmla="*/ 1111122 h 1111122"/>
                <a:gd name="csX4" fmla="*/ 0 w 1636795"/>
                <a:gd name="csY4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532597 w 1636795"/>
                <a:gd name="csY3" fmla="*/ 110624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679556 w 1636795"/>
                <a:gd name="csY3" fmla="*/ 828384 h 1111122"/>
                <a:gd name="csX4" fmla="*/ 495364 w 1636795"/>
                <a:gd name="csY4" fmla="*/ 770699 h 1111122"/>
                <a:gd name="csX5" fmla="*/ 0 w 1636795"/>
                <a:gd name="csY5" fmla="*/ 1111122 h 1111122"/>
                <a:gd name="csX6" fmla="*/ 0 w 1636795"/>
                <a:gd name="csY6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607465 w 1636795"/>
                <a:gd name="csY3" fmla="*/ 913493 h 1111122"/>
                <a:gd name="csX4" fmla="*/ 495364 w 1636795"/>
                <a:gd name="csY4" fmla="*/ 770699 h 1111122"/>
                <a:gd name="csX5" fmla="*/ 0 w 1636795"/>
                <a:gd name="csY5" fmla="*/ 1111122 h 1111122"/>
                <a:gd name="csX6" fmla="*/ 0 w 1636795"/>
                <a:gd name="csY6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607465 w 1636795"/>
                <a:gd name="csY2" fmla="*/ 913493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601528 w 1636795"/>
                <a:gd name="csY2" fmla="*/ 908864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603501 w 1636795"/>
                <a:gd name="csY2" fmla="*/ 916132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2658 w 1639453"/>
                <a:gd name="csY0" fmla="*/ 0 h 1124328"/>
                <a:gd name="csX1" fmla="*/ 1639453 w 1639453"/>
                <a:gd name="csY1" fmla="*/ 0 h 1124328"/>
                <a:gd name="csX2" fmla="*/ 606159 w 1639453"/>
                <a:gd name="csY2" fmla="*/ 916132 h 1124328"/>
                <a:gd name="csX3" fmla="*/ 498022 w 1639453"/>
                <a:gd name="csY3" fmla="*/ 770699 h 1124328"/>
                <a:gd name="csX4" fmla="*/ 0 w 1639453"/>
                <a:gd name="csY4" fmla="*/ 1124328 h 1124328"/>
                <a:gd name="csX5" fmla="*/ 2658 w 1639453"/>
                <a:gd name="csY5" fmla="*/ 0 h 1124328"/>
                <a:gd name="csX0" fmla="*/ 0 w 1636795"/>
                <a:gd name="csY0" fmla="*/ 0 h 1121037"/>
                <a:gd name="csX1" fmla="*/ 1636795 w 1636795"/>
                <a:gd name="csY1" fmla="*/ 0 h 1121037"/>
                <a:gd name="csX2" fmla="*/ 603501 w 1636795"/>
                <a:gd name="csY2" fmla="*/ 916132 h 1121037"/>
                <a:gd name="csX3" fmla="*/ 495364 w 1636795"/>
                <a:gd name="csY3" fmla="*/ 770699 h 1121037"/>
                <a:gd name="csX4" fmla="*/ 6592 w 1636795"/>
                <a:gd name="csY4" fmla="*/ 1121037 h 1121037"/>
                <a:gd name="csX5" fmla="*/ 0 w 1636795"/>
                <a:gd name="csY5" fmla="*/ 0 h 1121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36795" h="1121037">
                  <a:moveTo>
                    <a:pt x="0" y="0"/>
                  </a:moveTo>
                  <a:lnTo>
                    <a:pt x="1636795" y="0"/>
                  </a:lnTo>
                  <a:lnTo>
                    <a:pt x="603501" y="916132"/>
                  </a:lnTo>
                  <a:lnTo>
                    <a:pt x="495364" y="770699"/>
                  </a:lnTo>
                  <a:lnTo>
                    <a:pt x="6592" y="1121037"/>
                  </a:lnTo>
                  <a:cubicBezTo>
                    <a:pt x="4395" y="747358"/>
                    <a:pt x="2197" y="373679"/>
                    <a:pt x="0" y="0"/>
                  </a:cubicBezTo>
                  <a:close/>
                </a:path>
              </a:pathLst>
            </a:custGeom>
            <a:solidFill>
              <a:srgbClr val="E08080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2" name="Rechteck 111">
              <a:extLst>
                <a:ext uri="{FF2B5EF4-FFF2-40B4-BE49-F238E27FC236}">
                  <a16:creationId xmlns:a16="http://schemas.microsoft.com/office/drawing/2014/main" id="{CFF51F1B-72D9-93AD-495B-B10EA490C3D1}"/>
                </a:ext>
              </a:extLst>
            </p:cNvPr>
            <p:cNvSpPr/>
            <p:nvPr/>
          </p:nvSpPr>
          <p:spPr>
            <a:xfrm rot="2017184">
              <a:off x="2561638" y="4556840"/>
              <a:ext cx="278735" cy="182116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3" name="Sehne 112">
              <a:extLst>
                <a:ext uri="{FF2B5EF4-FFF2-40B4-BE49-F238E27FC236}">
                  <a16:creationId xmlns:a16="http://schemas.microsoft.com/office/drawing/2014/main" id="{7B9257F4-4AA9-68DB-6800-9678D9A11DB7}"/>
                </a:ext>
              </a:extLst>
            </p:cNvPr>
            <p:cNvSpPr/>
            <p:nvPr/>
          </p:nvSpPr>
          <p:spPr>
            <a:xfrm rot="8716681">
              <a:off x="2346503" y="4614966"/>
              <a:ext cx="468000" cy="468000"/>
            </a:xfrm>
            <a:prstGeom prst="chord">
              <a:avLst>
                <a:gd name="adj1" fmla="val 3399809"/>
                <a:gd name="adj2" fmla="val 15507233"/>
              </a:avLst>
            </a:prstGeom>
            <a:solidFill>
              <a:srgbClr val="95A8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4" name="Halbbogen 113">
              <a:extLst>
                <a:ext uri="{FF2B5EF4-FFF2-40B4-BE49-F238E27FC236}">
                  <a16:creationId xmlns:a16="http://schemas.microsoft.com/office/drawing/2014/main" id="{4A9FD2D4-0992-DB82-CD3D-DCEC1D80668B}"/>
                </a:ext>
              </a:extLst>
            </p:cNvPr>
            <p:cNvSpPr/>
            <p:nvPr/>
          </p:nvSpPr>
          <p:spPr>
            <a:xfrm rot="18594391">
              <a:off x="2319623" y="4632167"/>
              <a:ext cx="468000" cy="413969"/>
            </a:xfrm>
            <a:prstGeom prst="blockArc">
              <a:avLst>
                <a:gd name="adj1" fmla="val 10800000"/>
                <a:gd name="adj2" fmla="val 17292463"/>
                <a:gd name="adj3" fmla="val 14663"/>
              </a:avLst>
            </a:prstGeom>
            <a:solidFill>
              <a:srgbClr val="95A8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5" name="Halbbogen 114">
              <a:extLst>
                <a:ext uri="{FF2B5EF4-FFF2-40B4-BE49-F238E27FC236}">
                  <a16:creationId xmlns:a16="http://schemas.microsoft.com/office/drawing/2014/main" id="{BD992BBB-DA91-FF3B-34FE-7BCA71B01687}"/>
                </a:ext>
              </a:extLst>
            </p:cNvPr>
            <p:cNvSpPr/>
            <p:nvPr/>
          </p:nvSpPr>
          <p:spPr>
            <a:xfrm rot="11224204">
              <a:off x="2335152" y="4674542"/>
              <a:ext cx="468000" cy="413969"/>
            </a:xfrm>
            <a:prstGeom prst="blockArc">
              <a:avLst>
                <a:gd name="adj1" fmla="val 10800000"/>
                <a:gd name="adj2" fmla="val 17292463"/>
                <a:gd name="adj3" fmla="val 14663"/>
              </a:avLst>
            </a:prstGeom>
            <a:solidFill>
              <a:srgbClr val="95A8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6" name="Rechteck 115">
              <a:extLst>
                <a:ext uri="{FF2B5EF4-FFF2-40B4-BE49-F238E27FC236}">
                  <a16:creationId xmlns:a16="http://schemas.microsoft.com/office/drawing/2014/main" id="{29D1913D-03F4-811A-A0A1-8EDD1AB9A72C}"/>
                </a:ext>
              </a:extLst>
            </p:cNvPr>
            <p:cNvSpPr/>
            <p:nvPr/>
          </p:nvSpPr>
          <p:spPr>
            <a:xfrm rot="2017184">
              <a:off x="1626406" y="4263038"/>
              <a:ext cx="147002" cy="306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7" name="Rechteck 116">
              <a:extLst>
                <a:ext uri="{FF2B5EF4-FFF2-40B4-BE49-F238E27FC236}">
                  <a16:creationId xmlns:a16="http://schemas.microsoft.com/office/drawing/2014/main" id="{4ED200DE-BF46-46A8-BDAE-22F1C2B745FB}"/>
                </a:ext>
              </a:extLst>
            </p:cNvPr>
            <p:cNvSpPr/>
            <p:nvPr/>
          </p:nvSpPr>
          <p:spPr>
            <a:xfrm rot="18170521">
              <a:off x="412809" y="584916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8" name="Rechteck 117">
              <a:extLst>
                <a:ext uri="{FF2B5EF4-FFF2-40B4-BE49-F238E27FC236}">
                  <a16:creationId xmlns:a16="http://schemas.microsoft.com/office/drawing/2014/main" id="{A3B1BD7E-43D6-9B2E-D373-5C6A0DF33C6A}"/>
                </a:ext>
              </a:extLst>
            </p:cNvPr>
            <p:cNvSpPr/>
            <p:nvPr/>
          </p:nvSpPr>
          <p:spPr>
            <a:xfrm rot="18170521">
              <a:off x="562448" y="56070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9" name="Rechteck 118">
              <a:extLst>
                <a:ext uri="{FF2B5EF4-FFF2-40B4-BE49-F238E27FC236}">
                  <a16:creationId xmlns:a16="http://schemas.microsoft.com/office/drawing/2014/main" id="{251C2010-1901-E6C2-1AAC-200DCB9AF18A}"/>
                </a:ext>
              </a:extLst>
            </p:cNvPr>
            <p:cNvSpPr/>
            <p:nvPr/>
          </p:nvSpPr>
          <p:spPr>
            <a:xfrm rot="18170521">
              <a:off x="738036" y="532746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0" name="Rechteck 119">
              <a:extLst>
                <a:ext uri="{FF2B5EF4-FFF2-40B4-BE49-F238E27FC236}">
                  <a16:creationId xmlns:a16="http://schemas.microsoft.com/office/drawing/2014/main" id="{1B38FBDC-CB2C-B4C6-503F-3AE76899B476}"/>
                </a:ext>
              </a:extLst>
            </p:cNvPr>
            <p:cNvSpPr/>
            <p:nvPr/>
          </p:nvSpPr>
          <p:spPr>
            <a:xfrm rot="18170521">
              <a:off x="892321" y="507834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1" name="Rechteck 120">
              <a:extLst>
                <a:ext uri="{FF2B5EF4-FFF2-40B4-BE49-F238E27FC236}">
                  <a16:creationId xmlns:a16="http://schemas.microsoft.com/office/drawing/2014/main" id="{56BD6740-DBF4-FD0E-4402-BF01E23E3E60}"/>
                </a:ext>
              </a:extLst>
            </p:cNvPr>
            <p:cNvSpPr/>
            <p:nvPr/>
          </p:nvSpPr>
          <p:spPr>
            <a:xfrm rot="18170521">
              <a:off x="1057004" y="482921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4282E9C8-A6CD-3AE7-0954-5753DF894E66}"/>
                </a:ext>
              </a:extLst>
            </p:cNvPr>
            <p:cNvSpPr/>
            <p:nvPr/>
          </p:nvSpPr>
          <p:spPr>
            <a:xfrm rot="18170521">
              <a:off x="1246114" y="454451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3" name="Rechteck 122">
              <a:extLst>
                <a:ext uri="{FF2B5EF4-FFF2-40B4-BE49-F238E27FC236}">
                  <a16:creationId xmlns:a16="http://schemas.microsoft.com/office/drawing/2014/main" id="{D4050E88-AC80-78E4-2E4E-FD751DAA67E4}"/>
                </a:ext>
              </a:extLst>
            </p:cNvPr>
            <p:cNvSpPr/>
            <p:nvPr/>
          </p:nvSpPr>
          <p:spPr>
            <a:xfrm rot="18170521">
              <a:off x="1775780" y="375481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AA6EB620-024B-F14C-9993-95EE495EA3F1}"/>
                </a:ext>
              </a:extLst>
            </p:cNvPr>
            <p:cNvSpPr/>
            <p:nvPr/>
          </p:nvSpPr>
          <p:spPr>
            <a:xfrm rot="18170521">
              <a:off x="1940463" y="350569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5" name="Rechteck 124">
              <a:extLst>
                <a:ext uri="{FF2B5EF4-FFF2-40B4-BE49-F238E27FC236}">
                  <a16:creationId xmlns:a16="http://schemas.microsoft.com/office/drawing/2014/main" id="{3F7B75E8-EE3C-4FE0-2EF3-CCF5E01F9126}"/>
                </a:ext>
              </a:extLst>
            </p:cNvPr>
            <p:cNvSpPr/>
            <p:nvPr/>
          </p:nvSpPr>
          <p:spPr>
            <a:xfrm rot="18170521">
              <a:off x="2129573" y="3220997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26" name="Rechteck 125">
              <a:extLst>
                <a:ext uri="{FF2B5EF4-FFF2-40B4-BE49-F238E27FC236}">
                  <a16:creationId xmlns:a16="http://schemas.microsoft.com/office/drawing/2014/main" id="{597830DD-4E77-7B4C-E975-ABF94A492A4A}"/>
                </a:ext>
              </a:extLst>
            </p:cNvPr>
            <p:cNvSpPr/>
            <p:nvPr/>
          </p:nvSpPr>
          <p:spPr>
            <a:xfrm rot="2094434">
              <a:off x="2348832" y="315873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7" name="Rechteck 126">
              <a:extLst>
                <a:ext uri="{FF2B5EF4-FFF2-40B4-BE49-F238E27FC236}">
                  <a16:creationId xmlns:a16="http://schemas.microsoft.com/office/drawing/2014/main" id="{60246C60-FBE3-0B80-BFFD-58C0623BADC4}"/>
                </a:ext>
              </a:extLst>
            </p:cNvPr>
            <p:cNvSpPr/>
            <p:nvPr/>
          </p:nvSpPr>
          <p:spPr>
            <a:xfrm rot="2094434">
              <a:off x="2584709" y="331917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28" name="Rechteck 127">
              <a:extLst>
                <a:ext uri="{FF2B5EF4-FFF2-40B4-BE49-F238E27FC236}">
                  <a16:creationId xmlns:a16="http://schemas.microsoft.com/office/drawing/2014/main" id="{D75C1E34-DFBE-F548-4C6C-C89C05F61AD1}"/>
                </a:ext>
              </a:extLst>
            </p:cNvPr>
            <p:cNvSpPr/>
            <p:nvPr/>
          </p:nvSpPr>
          <p:spPr>
            <a:xfrm rot="2094434">
              <a:off x="2826220" y="346829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567A9CB5-98B4-9913-5D42-070E9042B1B6}"/>
                </a:ext>
              </a:extLst>
            </p:cNvPr>
            <p:cNvSpPr/>
            <p:nvPr/>
          </p:nvSpPr>
          <p:spPr>
            <a:xfrm rot="2094434">
              <a:off x="3062097" y="3628737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19A680A8-62EA-6A58-836A-9AB7E96093ED}"/>
                </a:ext>
              </a:extLst>
            </p:cNvPr>
            <p:cNvSpPr/>
            <p:nvPr/>
          </p:nvSpPr>
          <p:spPr>
            <a:xfrm rot="2094434">
              <a:off x="3320237" y="37986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44A731E0-024D-C0C8-1ED3-365B3B3FC9BD}"/>
                </a:ext>
              </a:extLst>
            </p:cNvPr>
            <p:cNvSpPr/>
            <p:nvPr/>
          </p:nvSpPr>
          <p:spPr>
            <a:xfrm rot="2094434">
              <a:off x="3556114" y="395908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15D0BB7D-3102-5191-2D74-020594055035}"/>
                </a:ext>
              </a:extLst>
            </p:cNvPr>
            <p:cNvSpPr/>
            <p:nvPr/>
          </p:nvSpPr>
          <p:spPr>
            <a:xfrm rot="2094434">
              <a:off x="3829978" y="414269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1D70EDC0-8577-4EDE-E07C-0B56B5BF54A1}"/>
                </a:ext>
              </a:extLst>
            </p:cNvPr>
            <p:cNvSpPr/>
            <p:nvPr/>
          </p:nvSpPr>
          <p:spPr>
            <a:xfrm rot="2094434">
              <a:off x="4065855" y="430313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4A793186-938A-55A8-8EC0-4F4A528F2E18}"/>
                </a:ext>
              </a:extLst>
            </p:cNvPr>
            <p:cNvSpPr/>
            <p:nvPr/>
          </p:nvSpPr>
          <p:spPr>
            <a:xfrm rot="2094434">
              <a:off x="4332902" y="447101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5" name="Rechteck 134">
              <a:extLst>
                <a:ext uri="{FF2B5EF4-FFF2-40B4-BE49-F238E27FC236}">
                  <a16:creationId xmlns:a16="http://schemas.microsoft.com/office/drawing/2014/main" id="{E127433A-9B7B-B658-6586-615DEE39BC10}"/>
                </a:ext>
              </a:extLst>
            </p:cNvPr>
            <p:cNvSpPr/>
            <p:nvPr/>
          </p:nvSpPr>
          <p:spPr>
            <a:xfrm rot="2094434">
              <a:off x="4568779" y="46314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6" name="Rechteck 135">
              <a:extLst>
                <a:ext uri="{FF2B5EF4-FFF2-40B4-BE49-F238E27FC236}">
                  <a16:creationId xmlns:a16="http://schemas.microsoft.com/office/drawing/2014/main" id="{9B442C91-B43C-1458-D27B-41EC390E4A56}"/>
                </a:ext>
              </a:extLst>
            </p:cNvPr>
            <p:cNvSpPr/>
            <p:nvPr/>
          </p:nvSpPr>
          <p:spPr>
            <a:xfrm rot="18205760">
              <a:off x="5132091" y="380978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7" name="Rechteck 136">
              <a:extLst>
                <a:ext uri="{FF2B5EF4-FFF2-40B4-BE49-F238E27FC236}">
                  <a16:creationId xmlns:a16="http://schemas.microsoft.com/office/drawing/2014/main" id="{E0861CFC-FEAB-FD4A-BF72-FF7EE07E886D}"/>
                </a:ext>
              </a:extLst>
            </p:cNvPr>
            <p:cNvSpPr/>
            <p:nvPr/>
          </p:nvSpPr>
          <p:spPr>
            <a:xfrm rot="18205760">
              <a:off x="5281288" y="358372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8" name="Rechteck 137">
              <a:extLst>
                <a:ext uri="{FF2B5EF4-FFF2-40B4-BE49-F238E27FC236}">
                  <a16:creationId xmlns:a16="http://schemas.microsoft.com/office/drawing/2014/main" id="{7F6E626A-399E-3969-00A6-891DF6F6800F}"/>
                </a:ext>
              </a:extLst>
            </p:cNvPr>
            <p:cNvSpPr/>
            <p:nvPr/>
          </p:nvSpPr>
          <p:spPr>
            <a:xfrm rot="18205760">
              <a:off x="5474681" y="329211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9" name="Rechteck 138">
              <a:extLst>
                <a:ext uri="{FF2B5EF4-FFF2-40B4-BE49-F238E27FC236}">
                  <a16:creationId xmlns:a16="http://schemas.microsoft.com/office/drawing/2014/main" id="{64561467-89B5-8D34-63E9-14274792FC96}"/>
                </a:ext>
              </a:extLst>
            </p:cNvPr>
            <p:cNvSpPr/>
            <p:nvPr/>
          </p:nvSpPr>
          <p:spPr>
            <a:xfrm rot="18205760">
              <a:off x="5623878" y="306605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939767D8-A6EC-2F69-F5D8-87E0364D0326}"/>
                </a:ext>
              </a:extLst>
            </p:cNvPr>
            <p:cNvSpPr/>
            <p:nvPr/>
          </p:nvSpPr>
          <p:spPr>
            <a:xfrm>
              <a:off x="11031434" y="613912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EB6876BC-8B8B-41E5-5401-2364DC39BEEC}"/>
                </a:ext>
              </a:extLst>
            </p:cNvPr>
            <p:cNvSpPr/>
            <p:nvPr/>
          </p:nvSpPr>
          <p:spPr>
            <a:xfrm>
              <a:off x="11362029" y="613912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2" name="Parallelogramm 27">
              <a:extLst>
                <a:ext uri="{FF2B5EF4-FFF2-40B4-BE49-F238E27FC236}">
                  <a16:creationId xmlns:a16="http://schemas.microsoft.com/office/drawing/2014/main" id="{2825D0FF-4660-455B-C9F0-170A8B994EFC}"/>
                </a:ext>
              </a:extLst>
            </p:cNvPr>
            <p:cNvSpPr/>
            <p:nvPr/>
          </p:nvSpPr>
          <p:spPr>
            <a:xfrm>
              <a:off x="10278342" y="4803252"/>
              <a:ext cx="737635" cy="504825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37635" h="504825">
                  <a:moveTo>
                    <a:pt x="509587" y="504825"/>
                  </a:moveTo>
                  <a:lnTo>
                    <a:pt x="0" y="178594"/>
                  </a:lnTo>
                  <a:lnTo>
                    <a:pt x="523875" y="0"/>
                  </a:lnTo>
                  <a:lnTo>
                    <a:pt x="737635" y="140840"/>
                  </a:lnTo>
                  <a:lnTo>
                    <a:pt x="509587" y="504825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3" name="Rechteck 172">
              <a:extLst>
                <a:ext uri="{FF2B5EF4-FFF2-40B4-BE49-F238E27FC236}">
                  <a16:creationId xmlns:a16="http://schemas.microsoft.com/office/drawing/2014/main" id="{D68FFEF1-3068-24EC-14B4-76A6FA64F4F5}"/>
                </a:ext>
              </a:extLst>
            </p:cNvPr>
            <p:cNvSpPr/>
            <p:nvPr/>
          </p:nvSpPr>
          <p:spPr>
            <a:xfrm rot="2017184">
              <a:off x="8041606" y="4239804"/>
              <a:ext cx="1349010" cy="81914"/>
            </a:xfrm>
            <a:custGeom>
              <a:avLst/>
              <a:gdLst>
                <a:gd name="csX0" fmla="*/ 0 w 1349010"/>
                <a:gd name="csY0" fmla="*/ 0 h 81914"/>
                <a:gd name="csX1" fmla="*/ 1349010 w 1349010"/>
                <a:gd name="csY1" fmla="*/ 0 h 81914"/>
                <a:gd name="csX2" fmla="*/ 1349010 w 1349010"/>
                <a:gd name="csY2" fmla="*/ 81914 h 81914"/>
                <a:gd name="csX3" fmla="*/ 0 w 1349010"/>
                <a:gd name="csY3" fmla="*/ 81914 h 81914"/>
                <a:gd name="csX4" fmla="*/ 0 w 1349010"/>
                <a:gd name="csY4" fmla="*/ 0 h 81914"/>
                <a:gd name="csX0" fmla="*/ 0 w 1349010"/>
                <a:gd name="csY0" fmla="*/ 0 h 81914"/>
                <a:gd name="csX1" fmla="*/ 1349010 w 1349010"/>
                <a:gd name="csY1" fmla="*/ 0 h 81914"/>
                <a:gd name="csX2" fmla="*/ 1349010 w 1349010"/>
                <a:gd name="csY2" fmla="*/ 81914 h 81914"/>
                <a:gd name="csX3" fmla="*/ 1276124 w 1349010"/>
                <a:gd name="csY3" fmla="*/ 76796 h 81914"/>
                <a:gd name="csX4" fmla="*/ 0 w 1349010"/>
                <a:gd name="csY4" fmla="*/ 81914 h 81914"/>
                <a:gd name="csX5" fmla="*/ 0 w 1349010"/>
                <a:gd name="csY5" fmla="*/ 0 h 81914"/>
                <a:gd name="csX0" fmla="*/ 0 w 1349010"/>
                <a:gd name="csY0" fmla="*/ 0 h 81914"/>
                <a:gd name="csX1" fmla="*/ 1349010 w 1349010"/>
                <a:gd name="csY1" fmla="*/ 0 h 81914"/>
                <a:gd name="csX2" fmla="*/ 1276124 w 1349010"/>
                <a:gd name="csY2" fmla="*/ 76796 h 81914"/>
                <a:gd name="csX3" fmla="*/ 0 w 1349010"/>
                <a:gd name="csY3" fmla="*/ 81914 h 81914"/>
                <a:gd name="csX4" fmla="*/ 0 w 1349010"/>
                <a:gd name="csY4" fmla="*/ 0 h 81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010" h="81914">
                  <a:moveTo>
                    <a:pt x="0" y="0"/>
                  </a:moveTo>
                  <a:lnTo>
                    <a:pt x="1349010" y="0"/>
                  </a:lnTo>
                  <a:lnTo>
                    <a:pt x="1276124" y="76796"/>
                  </a:lnTo>
                  <a:lnTo>
                    <a:pt x="0" y="81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7CC644BF-F480-0D69-949B-2DF394B630CB}"/>
                </a:ext>
              </a:extLst>
            </p:cNvPr>
            <p:cNvSpPr/>
            <p:nvPr/>
          </p:nvSpPr>
          <p:spPr>
            <a:xfrm rot="5209289">
              <a:off x="8015415" y="4828755"/>
              <a:ext cx="176006" cy="113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C22AB6C5-63EC-73AB-5DF2-8EB1407BBF17}"/>
                </a:ext>
              </a:extLst>
            </p:cNvPr>
            <p:cNvSpPr/>
            <p:nvPr/>
          </p:nvSpPr>
          <p:spPr>
            <a:xfrm rot="2017184">
              <a:off x="5839714" y="4287325"/>
              <a:ext cx="220667" cy="2175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097E9827-40CA-33B7-24D0-6435E207ECA6}"/>
                </a:ext>
              </a:extLst>
            </p:cNvPr>
            <p:cNvSpPr/>
            <p:nvPr/>
          </p:nvSpPr>
          <p:spPr>
            <a:xfrm rot="2017184">
              <a:off x="6094694" y="4557309"/>
              <a:ext cx="138774" cy="100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7" name="Rechteck 146">
              <a:extLst>
                <a:ext uri="{FF2B5EF4-FFF2-40B4-BE49-F238E27FC236}">
                  <a16:creationId xmlns:a16="http://schemas.microsoft.com/office/drawing/2014/main" id="{74305150-2459-5D5C-2449-C31AD92EC70A}"/>
                </a:ext>
              </a:extLst>
            </p:cNvPr>
            <p:cNvSpPr/>
            <p:nvPr/>
          </p:nvSpPr>
          <p:spPr>
            <a:xfrm rot="2017184">
              <a:off x="7030699" y="3139286"/>
              <a:ext cx="152153" cy="100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8" name="Rechteck 147">
              <a:extLst>
                <a:ext uri="{FF2B5EF4-FFF2-40B4-BE49-F238E27FC236}">
                  <a16:creationId xmlns:a16="http://schemas.microsoft.com/office/drawing/2014/main" id="{BE6F2989-2E66-B5CD-B39D-CC756B55DA87}"/>
                </a:ext>
              </a:extLst>
            </p:cNvPr>
            <p:cNvSpPr/>
            <p:nvPr/>
          </p:nvSpPr>
          <p:spPr>
            <a:xfrm rot="2017184">
              <a:off x="6134125" y="4051969"/>
              <a:ext cx="110206" cy="5762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A9CFDB34-3F69-847D-59A7-E9BBFBE65627}"/>
                </a:ext>
              </a:extLst>
            </p:cNvPr>
            <p:cNvSpPr/>
            <p:nvPr/>
          </p:nvSpPr>
          <p:spPr>
            <a:xfrm rot="2017184">
              <a:off x="6809243" y="3027406"/>
              <a:ext cx="110206" cy="5762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0" name="Parallelogramm 27">
              <a:extLst>
                <a:ext uri="{FF2B5EF4-FFF2-40B4-BE49-F238E27FC236}">
                  <a16:creationId xmlns:a16="http://schemas.microsoft.com/office/drawing/2014/main" id="{69B2D169-1A65-3A91-363E-C753939167C5}"/>
                </a:ext>
              </a:extLst>
            </p:cNvPr>
            <p:cNvSpPr/>
            <p:nvPr/>
          </p:nvSpPr>
          <p:spPr>
            <a:xfrm>
              <a:off x="9776317" y="4717492"/>
              <a:ext cx="280436" cy="2095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  <a:gd name="csX0" fmla="*/ 509587 w 1471612"/>
                <a:gd name="csY0" fmla="*/ 833437 h 833437"/>
                <a:gd name="csX1" fmla="*/ 0 w 1471612"/>
                <a:gd name="csY1" fmla="*/ 507206 h 833437"/>
                <a:gd name="csX2" fmla="*/ 1471612 w 1471612"/>
                <a:gd name="csY2" fmla="*/ 0 h 833437"/>
                <a:gd name="csX3" fmla="*/ 737635 w 1471612"/>
                <a:gd name="csY3" fmla="*/ 469452 h 833437"/>
                <a:gd name="csX4" fmla="*/ 509587 w 1471612"/>
                <a:gd name="csY4" fmla="*/ 833437 h 833437"/>
                <a:gd name="csX0" fmla="*/ 509587 w 1532973"/>
                <a:gd name="csY0" fmla="*/ 833437 h 833437"/>
                <a:gd name="csX1" fmla="*/ 0 w 1532973"/>
                <a:gd name="csY1" fmla="*/ 507206 h 833437"/>
                <a:gd name="csX2" fmla="*/ 1471612 w 1532973"/>
                <a:gd name="csY2" fmla="*/ 0 h 833437"/>
                <a:gd name="csX3" fmla="*/ 1532973 w 1532973"/>
                <a:gd name="csY3" fmla="*/ 219420 h 833437"/>
                <a:gd name="csX4" fmla="*/ 509587 w 1532973"/>
                <a:gd name="csY4" fmla="*/ 833437 h 833437"/>
                <a:gd name="csX0" fmla="*/ 61912 w 1532973"/>
                <a:gd name="csY0" fmla="*/ 650081 h 650081"/>
                <a:gd name="csX1" fmla="*/ 0 w 1532973"/>
                <a:gd name="csY1" fmla="*/ 507206 h 650081"/>
                <a:gd name="csX2" fmla="*/ 1471612 w 1532973"/>
                <a:gd name="csY2" fmla="*/ 0 h 650081"/>
                <a:gd name="csX3" fmla="*/ 1532973 w 1532973"/>
                <a:gd name="csY3" fmla="*/ 219420 h 650081"/>
                <a:gd name="csX4" fmla="*/ 61912 w 1532973"/>
                <a:gd name="csY4" fmla="*/ 650081 h 650081"/>
                <a:gd name="csX0" fmla="*/ 61912 w 1516304"/>
                <a:gd name="csY0" fmla="*/ 650081 h 650081"/>
                <a:gd name="csX1" fmla="*/ 0 w 1516304"/>
                <a:gd name="csY1" fmla="*/ 507206 h 650081"/>
                <a:gd name="csX2" fmla="*/ 1471612 w 1516304"/>
                <a:gd name="csY2" fmla="*/ 0 h 650081"/>
                <a:gd name="csX3" fmla="*/ 1516304 w 1516304"/>
                <a:gd name="csY3" fmla="*/ 195607 h 650081"/>
                <a:gd name="csX4" fmla="*/ 61912 w 1516304"/>
                <a:gd name="csY4" fmla="*/ 650081 h 650081"/>
                <a:gd name="csX0" fmla="*/ 61912 w 1516304"/>
                <a:gd name="csY0" fmla="*/ 454474 h 454474"/>
                <a:gd name="csX1" fmla="*/ 0 w 1516304"/>
                <a:gd name="csY1" fmla="*/ 311599 h 454474"/>
                <a:gd name="csX2" fmla="*/ 200024 w 1516304"/>
                <a:gd name="csY2" fmla="*/ 244924 h 454474"/>
                <a:gd name="csX3" fmla="*/ 1516304 w 1516304"/>
                <a:gd name="csY3" fmla="*/ 0 h 454474"/>
                <a:gd name="csX4" fmla="*/ 61912 w 1516304"/>
                <a:gd name="csY4" fmla="*/ 454474 h 454474"/>
                <a:gd name="csX0" fmla="*/ 61912 w 261386"/>
                <a:gd name="csY0" fmla="*/ 209550 h 209550"/>
                <a:gd name="csX1" fmla="*/ 0 w 261386"/>
                <a:gd name="csY1" fmla="*/ 66675 h 209550"/>
                <a:gd name="csX2" fmla="*/ 200024 w 261386"/>
                <a:gd name="csY2" fmla="*/ 0 h 209550"/>
                <a:gd name="csX3" fmla="*/ 261386 w 261386"/>
                <a:gd name="csY3" fmla="*/ 143220 h 209550"/>
                <a:gd name="csX4" fmla="*/ 61912 w 261386"/>
                <a:gd name="csY4" fmla="*/ 209550 h 209550"/>
                <a:gd name="csX0" fmla="*/ 80962 w 280436"/>
                <a:gd name="csY0" fmla="*/ 209550 h 209550"/>
                <a:gd name="csX1" fmla="*/ 0 w 280436"/>
                <a:gd name="csY1" fmla="*/ 38100 h 209550"/>
                <a:gd name="csX2" fmla="*/ 219074 w 280436"/>
                <a:gd name="csY2" fmla="*/ 0 h 209550"/>
                <a:gd name="csX3" fmla="*/ 280436 w 280436"/>
                <a:gd name="csY3" fmla="*/ 143220 h 209550"/>
                <a:gd name="csX4" fmla="*/ 80962 w 280436"/>
                <a:gd name="csY4" fmla="*/ 209550 h 209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0436" h="209550">
                  <a:moveTo>
                    <a:pt x="80962" y="209550"/>
                  </a:moveTo>
                  <a:lnTo>
                    <a:pt x="0" y="38100"/>
                  </a:lnTo>
                  <a:lnTo>
                    <a:pt x="219074" y="0"/>
                  </a:lnTo>
                  <a:lnTo>
                    <a:pt x="280436" y="143220"/>
                  </a:lnTo>
                  <a:lnTo>
                    <a:pt x="80962" y="20955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1" name="Parallelogramm 27">
              <a:extLst>
                <a:ext uri="{FF2B5EF4-FFF2-40B4-BE49-F238E27FC236}">
                  <a16:creationId xmlns:a16="http://schemas.microsoft.com/office/drawing/2014/main" id="{755BCF7E-1532-D16D-4592-1074B0EAC343}"/>
                </a:ext>
              </a:extLst>
            </p:cNvPr>
            <p:cNvSpPr/>
            <p:nvPr/>
          </p:nvSpPr>
          <p:spPr>
            <a:xfrm>
              <a:off x="8972655" y="4565873"/>
              <a:ext cx="597142" cy="288132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  <a:gd name="csX0" fmla="*/ 509587 w 1471612"/>
                <a:gd name="csY0" fmla="*/ 833437 h 833437"/>
                <a:gd name="csX1" fmla="*/ 0 w 1471612"/>
                <a:gd name="csY1" fmla="*/ 507206 h 833437"/>
                <a:gd name="csX2" fmla="*/ 1471612 w 1471612"/>
                <a:gd name="csY2" fmla="*/ 0 h 833437"/>
                <a:gd name="csX3" fmla="*/ 737635 w 1471612"/>
                <a:gd name="csY3" fmla="*/ 469452 h 833437"/>
                <a:gd name="csX4" fmla="*/ 509587 w 1471612"/>
                <a:gd name="csY4" fmla="*/ 833437 h 833437"/>
                <a:gd name="csX0" fmla="*/ 509587 w 1532973"/>
                <a:gd name="csY0" fmla="*/ 833437 h 833437"/>
                <a:gd name="csX1" fmla="*/ 0 w 1532973"/>
                <a:gd name="csY1" fmla="*/ 507206 h 833437"/>
                <a:gd name="csX2" fmla="*/ 1471612 w 1532973"/>
                <a:gd name="csY2" fmla="*/ 0 h 833437"/>
                <a:gd name="csX3" fmla="*/ 1532973 w 1532973"/>
                <a:gd name="csY3" fmla="*/ 219420 h 833437"/>
                <a:gd name="csX4" fmla="*/ 509587 w 1532973"/>
                <a:gd name="csY4" fmla="*/ 833437 h 833437"/>
                <a:gd name="csX0" fmla="*/ 61912 w 1532973"/>
                <a:gd name="csY0" fmla="*/ 650081 h 650081"/>
                <a:gd name="csX1" fmla="*/ 0 w 1532973"/>
                <a:gd name="csY1" fmla="*/ 507206 h 650081"/>
                <a:gd name="csX2" fmla="*/ 1471612 w 1532973"/>
                <a:gd name="csY2" fmla="*/ 0 h 650081"/>
                <a:gd name="csX3" fmla="*/ 1532973 w 1532973"/>
                <a:gd name="csY3" fmla="*/ 219420 h 650081"/>
                <a:gd name="csX4" fmla="*/ 61912 w 1532973"/>
                <a:gd name="csY4" fmla="*/ 650081 h 650081"/>
                <a:gd name="csX0" fmla="*/ 61912 w 1516304"/>
                <a:gd name="csY0" fmla="*/ 650081 h 650081"/>
                <a:gd name="csX1" fmla="*/ 0 w 1516304"/>
                <a:gd name="csY1" fmla="*/ 507206 h 650081"/>
                <a:gd name="csX2" fmla="*/ 1471612 w 1516304"/>
                <a:gd name="csY2" fmla="*/ 0 h 650081"/>
                <a:gd name="csX3" fmla="*/ 1516304 w 1516304"/>
                <a:gd name="csY3" fmla="*/ 195607 h 650081"/>
                <a:gd name="csX4" fmla="*/ 61912 w 1516304"/>
                <a:gd name="csY4" fmla="*/ 650081 h 650081"/>
                <a:gd name="csX0" fmla="*/ 61912 w 1516304"/>
                <a:gd name="csY0" fmla="*/ 454474 h 454474"/>
                <a:gd name="csX1" fmla="*/ 0 w 1516304"/>
                <a:gd name="csY1" fmla="*/ 311599 h 454474"/>
                <a:gd name="csX2" fmla="*/ 200024 w 1516304"/>
                <a:gd name="csY2" fmla="*/ 244924 h 454474"/>
                <a:gd name="csX3" fmla="*/ 1516304 w 1516304"/>
                <a:gd name="csY3" fmla="*/ 0 h 454474"/>
                <a:gd name="csX4" fmla="*/ 61912 w 1516304"/>
                <a:gd name="csY4" fmla="*/ 454474 h 454474"/>
                <a:gd name="csX0" fmla="*/ 61912 w 261386"/>
                <a:gd name="csY0" fmla="*/ 209550 h 209550"/>
                <a:gd name="csX1" fmla="*/ 0 w 261386"/>
                <a:gd name="csY1" fmla="*/ 66675 h 209550"/>
                <a:gd name="csX2" fmla="*/ 200024 w 261386"/>
                <a:gd name="csY2" fmla="*/ 0 h 209550"/>
                <a:gd name="csX3" fmla="*/ 261386 w 261386"/>
                <a:gd name="csY3" fmla="*/ 143220 h 209550"/>
                <a:gd name="csX4" fmla="*/ 61912 w 261386"/>
                <a:gd name="csY4" fmla="*/ 209550 h 209550"/>
                <a:gd name="csX0" fmla="*/ 80962 w 280436"/>
                <a:gd name="csY0" fmla="*/ 209550 h 209550"/>
                <a:gd name="csX1" fmla="*/ 0 w 280436"/>
                <a:gd name="csY1" fmla="*/ 38100 h 209550"/>
                <a:gd name="csX2" fmla="*/ 219074 w 280436"/>
                <a:gd name="csY2" fmla="*/ 0 h 209550"/>
                <a:gd name="csX3" fmla="*/ 280436 w 280436"/>
                <a:gd name="csY3" fmla="*/ 143220 h 209550"/>
                <a:gd name="csX4" fmla="*/ 80962 w 280436"/>
                <a:gd name="csY4" fmla="*/ 209550 h 209550"/>
                <a:gd name="csX0" fmla="*/ 80962 w 595312"/>
                <a:gd name="csY0" fmla="*/ 309563 h 309563"/>
                <a:gd name="csX1" fmla="*/ 0 w 595312"/>
                <a:gd name="csY1" fmla="*/ 138113 h 309563"/>
                <a:gd name="csX2" fmla="*/ 595312 w 595312"/>
                <a:gd name="csY2" fmla="*/ 0 h 309563"/>
                <a:gd name="csX3" fmla="*/ 280436 w 595312"/>
                <a:gd name="csY3" fmla="*/ 243233 h 309563"/>
                <a:gd name="csX4" fmla="*/ 80962 w 595312"/>
                <a:gd name="csY4" fmla="*/ 309563 h 309563"/>
                <a:gd name="csX0" fmla="*/ 80962 w 597142"/>
                <a:gd name="csY0" fmla="*/ 309563 h 309563"/>
                <a:gd name="csX1" fmla="*/ 0 w 597142"/>
                <a:gd name="csY1" fmla="*/ 138113 h 309563"/>
                <a:gd name="csX2" fmla="*/ 595312 w 597142"/>
                <a:gd name="csY2" fmla="*/ 0 h 309563"/>
                <a:gd name="csX3" fmla="*/ 597142 w 597142"/>
                <a:gd name="csY3" fmla="*/ 209896 h 309563"/>
                <a:gd name="csX4" fmla="*/ 80962 w 597142"/>
                <a:gd name="csY4" fmla="*/ 309563 h 309563"/>
                <a:gd name="csX0" fmla="*/ 52387 w 597142"/>
                <a:gd name="csY0" fmla="*/ 288132 h 288132"/>
                <a:gd name="csX1" fmla="*/ 0 w 597142"/>
                <a:gd name="csY1" fmla="*/ 138113 h 288132"/>
                <a:gd name="csX2" fmla="*/ 595312 w 597142"/>
                <a:gd name="csY2" fmla="*/ 0 h 288132"/>
                <a:gd name="csX3" fmla="*/ 597142 w 597142"/>
                <a:gd name="csY3" fmla="*/ 209896 h 288132"/>
                <a:gd name="csX4" fmla="*/ 52387 w 597142"/>
                <a:gd name="csY4" fmla="*/ 288132 h 288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97142" h="288132">
                  <a:moveTo>
                    <a:pt x="52387" y="288132"/>
                  </a:moveTo>
                  <a:lnTo>
                    <a:pt x="0" y="138113"/>
                  </a:lnTo>
                  <a:lnTo>
                    <a:pt x="595312" y="0"/>
                  </a:lnTo>
                  <a:lnTo>
                    <a:pt x="597142" y="209896"/>
                  </a:lnTo>
                  <a:lnTo>
                    <a:pt x="52387" y="28813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52" name="Gerader Verbinder 151">
              <a:extLst>
                <a:ext uri="{FF2B5EF4-FFF2-40B4-BE49-F238E27FC236}">
                  <a16:creationId xmlns:a16="http://schemas.microsoft.com/office/drawing/2014/main" id="{5B2F6E0A-E805-EF91-064C-1C6D1166C971}"/>
                </a:ext>
              </a:extLst>
            </p:cNvPr>
            <p:cNvCxnSpPr>
              <a:stCxn id="151" idx="3"/>
              <a:endCxn id="150" idx="1"/>
            </p:cNvCxnSpPr>
            <p:nvPr/>
          </p:nvCxnSpPr>
          <p:spPr>
            <a:xfrm flipV="1">
              <a:off x="9569797" y="4755592"/>
              <a:ext cx="206520" cy="20177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Gerader Verbinder 152">
              <a:extLst>
                <a:ext uri="{FF2B5EF4-FFF2-40B4-BE49-F238E27FC236}">
                  <a16:creationId xmlns:a16="http://schemas.microsoft.com/office/drawing/2014/main" id="{35F259F9-29C0-CCE0-11E4-6997485A06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00391" y="3529870"/>
              <a:ext cx="356070" cy="544716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ilkreis 153">
              <a:extLst>
                <a:ext uri="{FF2B5EF4-FFF2-40B4-BE49-F238E27FC236}">
                  <a16:creationId xmlns:a16="http://schemas.microsoft.com/office/drawing/2014/main" id="{BE850F22-FDAD-4036-2F06-7B8B6A910556}"/>
                </a:ext>
              </a:extLst>
            </p:cNvPr>
            <p:cNvSpPr/>
            <p:nvPr/>
          </p:nvSpPr>
          <p:spPr>
            <a:xfrm rot="18238430">
              <a:off x="6960930" y="334186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5" name="Teilkreis 154">
              <a:extLst>
                <a:ext uri="{FF2B5EF4-FFF2-40B4-BE49-F238E27FC236}">
                  <a16:creationId xmlns:a16="http://schemas.microsoft.com/office/drawing/2014/main" id="{80C2D9A6-4406-14CE-F71A-07C6AC6774B1}"/>
                </a:ext>
              </a:extLst>
            </p:cNvPr>
            <p:cNvSpPr/>
            <p:nvPr/>
          </p:nvSpPr>
          <p:spPr>
            <a:xfrm rot="2069702">
              <a:off x="6892308" y="344284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6" name="Teilkreis 155">
              <a:extLst>
                <a:ext uri="{FF2B5EF4-FFF2-40B4-BE49-F238E27FC236}">
                  <a16:creationId xmlns:a16="http://schemas.microsoft.com/office/drawing/2014/main" id="{9D93202D-D597-FD8A-381A-BF971B037B99}"/>
                </a:ext>
              </a:extLst>
            </p:cNvPr>
            <p:cNvSpPr/>
            <p:nvPr/>
          </p:nvSpPr>
          <p:spPr>
            <a:xfrm rot="18238430">
              <a:off x="6330211" y="428610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7" name="Teilkreis 156">
              <a:extLst>
                <a:ext uri="{FF2B5EF4-FFF2-40B4-BE49-F238E27FC236}">
                  <a16:creationId xmlns:a16="http://schemas.microsoft.com/office/drawing/2014/main" id="{84689A05-1EDA-787D-AFBB-E87ECD7640DE}"/>
                </a:ext>
              </a:extLst>
            </p:cNvPr>
            <p:cNvSpPr/>
            <p:nvPr/>
          </p:nvSpPr>
          <p:spPr>
            <a:xfrm rot="2069702">
              <a:off x="6684443" y="375220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8" name="Teilkreis 157">
              <a:extLst>
                <a:ext uri="{FF2B5EF4-FFF2-40B4-BE49-F238E27FC236}">
                  <a16:creationId xmlns:a16="http://schemas.microsoft.com/office/drawing/2014/main" id="{732EAE11-2452-1D3D-25EC-2B0DDAB6AFFA}"/>
                </a:ext>
              </a:extLst>
            </p:cNvPr>
            <p:cNvSpPr/>
            <p:nvPr/>
          </p:nvSpPr>
          <p:spPr>
            <a:xfrm rot="2069702">
              <a:off x="6284614" y="435608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cxnSp>
          <p:nvCxnSpPr>
            <p:cNvPr id="159" name="Gerade Verbindung mit Pfeil 158">
              <a:extLst>
                <a:ext uri="{FF2B5EF4-FFF2-40B4-BE49-F238E27FC236}">
                  <a16:creationId xmlns:a16="http://schemas.microsoft.com/office/drawing/2014/main" id="{2D099331-CB85-113E-0E4C-DFE10D0BB725}"/>
                </a:ext>
              </a:extLst>
            </p:cNvPr>
            <p:cNvCxnSpPr>
              <a:stCxn id="148" idx="2"/>
              <a:endCxn id="148" idx="0"/>
            </p:cNvCxnSpPr>
            <p:nvPr/>
          </p:nvCxnSpPr>
          <p:spPr>
            <a:xfrm flipV="1">
              <a:off x="6029704" y="4100162"/>
              <a:ext cx="319048" cy="479847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Gerade Verbindung mit Pfeil 159">
              <a:extLst>
                <a:ext uri="{FF2B5EF4-FFF2-40B4-BE49-F238E27FC236}">
                  <a16:creationId xmlns:a16="http://schemas.microsoft.com/office/drawing/2014/main" id="{9D2B841C-27E3-A0AC-FF3A-58D7F370F906}"/>
                </a:ext>
              </a:extLst>
            </p:cNvPr>
            <p:cNvCxnSpPr>
              <a:stCxn id="149" idx="2"/>
              <a:endCxn id="149" idx="0"/>
            </p:cNvCxnSpPr>
            <p:nvPr/>
          </p:nvCxnSpPr>
          <p:spPr>
            <a:xfrm flipV="1">
              <a:off x="6704822" y="3075599"/>
              <a:ext cx="319048" cy="479847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Gerade Verbindung mit Pfeil 160">
              <a:extLst>
                <a:ext uri="{FF2B5EF4-FFF2-40B4-BE49-F238E27FC236}">
                  <a16:creationId xmlns:a16="http://schemas.microsoft.com/office/drawing/2014/main" id="{9A6B9F5D-8000-314E-3561-226606A613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99342" y="4669456"/>
              <a:ext cx="559661" cy="108000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2" name="Grafik 161" descr="Erdgeschoss mit einfarbiger Füllung">
              <a:extLst>
                <a:ext uri="{FF2B5EF4-FFF2-40B4-BE49-F238E27FC236}">
                  <a16:creationId xmlns:a16="http://schemas.microsoft.com/office/drawing/2014/main" id="{D31711CC-B0CA-6F54-5449-F824D4B8A7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595138" y="4321109"/>
              <a:ext cx="180000" cy="180000"/>
            </a:xfrm>
            <a:prstGeom prst="rect">
              <a:avLst/>
            </a:prstGeom>
          </p:spPr>
        </p:pic>
        <p:pic>
          <p:nvPicPr>
            <p:cNvPr id="163" name="Grafik 162" descr="Erdgeschoss mit einfarbiger Füllung">
              <a:extLst>
                <a:ext uri="{FF2B5EF4-FFF2-40B4-BE49-F238E27FC236}">
                  <a16:creationId xmlns:a16="http://schemas.microsoft.com/office/drawing/2014/main" id="{41A30EC6-BEE2-F5AB-7008-CA4E7E41BD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862766" y="4309075"/>
              <a:ext cx="180000" cy="180000"/>
            </a:xfrm>
            <a:prstGeom prst="rect">
              <a:avLst/>
            </a:prstGeom>
          </p:spPr>
        </p:pic>
        <p:pic>
          <p:nvPicPr>
            <p:cNvPr id="164" name="Grafik 163" descr="Erdgeschoss mit einfarbiger Füllung">
              <a:extLst>
                <a:ext uri="{FF2B5EF4-FFF2-40B4-BE49-F238E27FC236}">
                  <a16:creationId xmlns:a16="http://schemas.microsoft.com/office/drawing/2014/main" id="{49B5F533-A9F6-BB08-6352-762784AAB7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121897" y="4562229"/>
              <a:ext cx="72000" cy="72000"/>
            </a:xfrm>
            <a:prstGeom prst="rect">
              <a:avLst/>
            </a:prstGeom>
          </p:spPr>
        </p:pic>
        <p:pic>
          <p:nvPicPr>
            <p:cNvPr id="165" name="Grafik 164" descr="Erdgeschoss mit einfarbiger Füllung">
              <a:extLst>
                <a:ext uri="{FF2B5EF4-FFF2-40B4-BE49-F238E27FC236}">
                  <a16:creationId xmlns:a16="http://schemas.microsoft.com/office/drawing/2014/main" id="{BA839971-898B-3C40-95F4-5CD359B683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061852" y="3147337"/>
              <a:ext cx="72000" cy="72000"/>
            </a:xfrm>
            <a:prstGeom prst="rect">
              <a:avLst/>
            </a:prstGeom>
          </p:spPr>
        </p:pic>
        <p:cxnSp>
          <p:nvCxnSpPr>
            <p:cNvPr id="166" name="Gerader Verbinder 165">
              <a:extLst>
                <a:ext uri="{FF2B5EF4-FFF2-40B4-BE49-F238E27FC236}">
                  <a16:creationId xmlns:a16="http://schemas.microsoft.com/office/drawing/2014/main" id="{36DC1774-D3E7-6B46-2EFD-4AF4390534D6}"/>
                </a:ext>
              </a:extLst>
            </p:cNvPr>
            <p:cNvCxnSpPr>
              <a:cxnSpLocks/>
              <a:stCxn id="17" idx="7"/>
            </p:cNvCxnSpPr>
            <p:nvPr/>
          </p:nvCxnSpPr>
          <p:spPr>
            <a:xfrm flipH="1" flipV="1">
              <a:off x="6711182" y="2905396"/>
              <a:ext cx="804910" cy="14288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7" name="Grafik 166" descr="Erdgeschoss mit einfarbiger Füllung">
              <a:extLst>
                <a:ext uri="{FF2B5EF4-FFF2-40B4-BE49-F238E27FC236}">
                  <a16:creationId xmlns:a16="http://schemas.microsoft.com/office/drawing/2014/main" id="{5125420F-2C5D-D3D7-CE89-CAEE9DB505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060335" y="4848488"/>
              <a:ext cx="72000" cy="72000"/>
            </a:xfrm>
            <a:prstGeom prst="rect">
              <a:avLst/>
            </a:prstGeom>
          </p:spPr>
        </p:pic>
        <p:pic>
          <p:nvPicPr>
            <p:cNvPr id="168" name="Grafik 167" descr="Erdgeschoss mit einfarbiger Füllung">
              <a:extLst>
                <a:ext uri="{FF2B5EF4-FFF2-40B4-BE49-F238E27FC236}">
                  <a16:creationId xmlns:a16="http://schemas.microsoft.com/office/drawing/2014/main" id="{D93CF805-92B6-0C69-69F7-C3BB8DE5E8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832900" y="4719906"/>
              <a:ext cx="180000" cy="180000"/>
            </a:xfrm>
            <a:prstGeom prst="rect">
              <a:avLst/>
            </a:prstGeom>
          </p:spPr>
        </p:pic>
        <p:pic>
          <p:nvPicPr>
            <p:cNvPr id="169" name="Grafik 168" descr="Erdgeschoss mit einfarbiger Füllung">
              <a:extLst>
                <a:ext uri="{FF2B5EF4-FFF2-40B4-BE49-F238E27FC236}">
                  <a16:creationId xmlns:a16="http://schemas.microsoft.com/office/drawing/2014/main" id="{0E2E278E-135F-B0BA-F24C-4AC74D7EA1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694039" y="4249947"/>
              <a:ext cx="72000" cy="72000"/>
            </a:xfrm>
            <a:prstGeom prst="rect">
              <a:avLst/>
            </a:prstGeom>
          </p:spPr>
        </p:pic>
        <p:sp>
          <p:nvSpPr>
            <p:cNvPr id="170" name="Rechteck 169">
              <a:extLst>
                <a:ext uri="{FF2B5EF4-FFF2-40B4-BE49-F238E27FC236}">
                  <a16:creationId xmlns:a16="http://schemas.microsoft.com/office/drawing/2014/main" id="{4754C4FB-9492-2DE0-F587-6752DF3AF5E6}"/>
                </a:ext>
              </a:extLst>
            </p:cNvPr>
            <p:cNvSpPr/>
            <p:nvPr/>
          </p:nvSpPr>
          <p:spPr>
            <a:xfrm rot="2017184">
              <a:off x="5914847" y="2643306"/>
              <a:ext cx="788777" cy="601527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1" name="Rechteck 170">
              <a:extLst>
                <a:ext uri="{FF2B5EF4-FFF2-40B4-BE49-F238E27FC236}">
                  <a16:creationId xmlns:a16="http://schemas.microsoft.com/office/drawing/2014/main" id="{056292B8-3369-6B2C-8794-CA491155FDD1}"/>
                </a:ext>
              </a:extLst>
            </p:cNvPr>
            <p:cNvSpPr/>
            <p:nvPr/>
          </p:nvSpPr>
          <p:spPr>
            <a:xfrm rot="18205760">
              <a:off x="5808366" y="280223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2" name="Rechteck 171">
              <a:extLst>
                <a:ext uri="{FF2B5EF4-FFF2-40B4-BE49-F238E27FC236}">
                  <a16:creationId xmlns:a16="http://schemas.microsoft.com/office/drawing/2014/main" id="{652FEC6C-F49D-54AE-C03A-D1C67A0FD7E5}"/>
                </a:ext>
              </a:extLst>
            </p:cNvPr>
            <p:cNvSpPr/>
            <p:nvPr/>
          </p:nvSpPr>
          <p:spPr>
            <a:xfrm rot="18205760">
              <a:off x="5957563" y="257617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73" name="Gerader Verbinder 172">
              <a:extLst>
                <a:ext uri="{FF2B5EF4-FFF2-40B4-BE49-F238E27FC236}">
                  <a16:creationId xmlns:a16="http://schemas.microsoft.com/office/drawing/2014/main" id="{77F4B0E3-818A-BFAE-E792-57342CB421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95427" y="4523058"/>
              <a:ext cx="373658" cy="221181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Parallelogramm 27">
              <a:extLst>
                <a:ext uri="{FF2B5EF4-FFF2-40B4-BE49-F238E27FC236}">
                  <a16:creationId xmlns:a16="http://schemas.microsoft.com/office/drawing/2014/main" id="{F59541C9-86F6-62BA-DB42-DFFE7191E93A}"/>
                </a:ext>
              </a:extLst>
            </p:cNvPr>
            <p:cNvSpPr/>
            <p:nvPr/>
          </p:nvSpPr>
          <p:spPr>
            <a:xfrm>
              <a:off x="9634332" y="4497656"/>
              <a:ext cx="1516304" cy="650081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  <a:gd name="csX0" fmla="*/ 509587 w 1471612"/>
                <a:gd name="csY0" fmla="*/ 833437 h 833437"/>
                <a:gd name="csX1" fmla="*/ 0 w 1471612"/>
                <a:gd name="csY1" fmla="*/ 507206 h 833437"/>
                <a:gd name="csX2" fmla="*/ 1471612 w 1471612"/>
                <a:gd name="csY2" fmla="*/ 0 h 833437"/>
                <a:gd name="csX3" fmla="*/ 737635 w 1471612"/>
                <a:gd name="csY3" fmla="*/ 469452 h 833437"/>
                <a:gd name="csX4" fmla="*/ 509587 w 1471612"/>
                <a:gd name="csY4" fmla="*/ 833437 h 833437"/>
                <a:gd name="csX0" fmla="*/ 509587 w 1532973"/>
                <a:gd name="csY0" fmla="*/ 833437 h 833437"/>
                <a:gd name="csX1" fmla="*/ 0 w 1532973"/>
                <a:gd name="csY1" fmla="*/ 507206 h 833437"/>
                <a:gd name="csX2" fmla="*/ 1471612 w 1532973"/>
                <a:gd name="csY2" fmla="*/ 0 h 833437"/>
                <a:gd name="csX3" fmla="*/ 1532973 w 1532973"/>
                <a:gd name="csY3" fmla="*/ 219420 h 833437"/>
                <a:gd name="csX4" fmla="*/ 509587 w 1532973"/>
                <a:gd name="csY4" fmla="*/ 833437 h 833437"/>
                <a:gd name="csX0" fmla="*/ 61912 w 1532973"/>
                <a:gd name="csY0" fmla="*/ 650081 h 650081"/>
                <a:gd name="csX1" fmla="*/ 0 w 1532973"/>
                <a:gd name="csY1" fmla="*/ 507206 h 650081"/>
                <a:gd name="csX2" fmla="*/ 1471612 w 1532973"/>
                <a:gd name="csY2" fmla="*/ 0 h 650081"/>
                <a:gd name="csX3" fmla="*/ 1532973 w 1532973"/>
                <a:gd name="csY3" fmla="*/ 219420 h 650081"/>
                <a:gd name="csX4" fmla="*/ 61912 w 1532973"/>
                <a:gd name="csY4" fmla="*/ 650081 h 650081"/>
                <a:gd name="csX0" fmla="*/ 61912 w 1516304"/>
                <a:gd name="csY0" fmla="*/ 650081 h 650081"/>
                <a:gd name="csX1" fmla="*/ 0 w 1516304"/>
                <a:gd name="csY1" fmla="*/ 507206 h 650081"/>
                <a:gd name="csX2" fmla="*/ 1471612 w 1516304"/>
                <a:gd name="csY2" fmla="*/ 0 h 650081"/>
                <a:gd name="csX3" fmla="*/ 1516304 w 1516304"/>
                <a:gd name="csY3" fmla="*/ 195607 h 650081"/>
                <a:gd name="csX4" fmla="*/ 61912 w 1516304"/>
                <a:gd name="csY4" fmla="*/ 650081 h 650081"/>
                <a:gd name="csX0" fmla="*/ 61912 w 1516304"/>
                <a:gd name="csY0" fmla="*/ 650081 h 650081"/>
                <a:gd name="csX1" fmla="*/ 32028 w 1516304"/>
                <a:gd name="csY1" fmla="*/ 579440 h 650081"/>
                <a:gd name="csX2" fmla="*/ 0 w 1516304"/>
                <a:gd name="csY2" fmla="*/ 507206 h 650081"/>
                <a:gd name="csX3" fmla="*/ 1471612 w 1516304"/>
                <a:gd name="csY3" fmla="*/ 0 h 650081"/>
                <a:gd name="csX4" fmla="*/ 1516304 w 1516304"/>
                <a:gd name="csY4" fmla="*/ 195607 h 650081"/>
                <a:gd name="csX5" fmla="*/ 61912 w 1516304"/>
                <a:gd name="csY5" fmla="*/ 650081 h 650081"/>
                <a:gd name="csX0" fmla="*/ 61912 w 1516304"/>
                <a:gd name="csY0" fmla="*/ 650081 h 650081"/>
                <a:gd name="csX1" fmla="*/ 32028 w 1516304"/>
                <a:gd name="csY1" fmla="*/ 579440 h 650081"/>
                <a:gd name="csX2" fmla="*/ 0 w 1516304"/>
                <a:gd name="csY2" fmla="*/ 507206 h 650081"/>
                <a:gd name="csX3" fmla="*/ 1471612 w 1516304"/>
                <a:gd name="csY3" fmla="*/ 0 h 650081"/>
                <a:gd name="csX4" fmla="*/ 1494116 w 1516304"/>
                <a:gd name="csY4" fmla="*/ 96046 h 650081"/>
                <a:gd name="csX5" fmla="*/ 1516304 w 1516304"/>
                <a:gd name="csY5" fmla="*/ 195607 h 650081"/>
                <a:gd name="csX6" fmla="*/ 61912 w 1516304"/>
                <a:gd name="csY6" fmla="*/ 650081 h 650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16304" h="650081">
                  <a:moveTo>
                    <a:pt x="61912" y="650081"/>
                  </a:moveTo>
                  <a:lnTo>
                    <a:pt x="32028" y="579440"/>
                  </a:lnTo>
                  <a:lnTo>
                    <a:pt x="0" y="507206"/>
                  </a:lnTo>
                  <a:lnTo>
                    <a:pt x="1471612" y="0"/>
                  </a:lnTo>
                  <a:lnTo>
                    <a:pt x="1494116" y="96046"/>
                  </a:lnTo>
                  <a:lnTo>
                    <a:pt x="1516304" y="195607"/>
                  </a:lnTo>
                  <a:lnTo>
                    <a:pt x="61912" y="65008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75" name="Gerade Verbindung mit Pfeil 174">
              <a:extLst>
                <a:ext uri="{FF2B5EF4-FFF2-40B4-BE49-F238E27FC236}">
                  <a16:creationId xmlns:a16="http://schemas.microsoft.com/office/drawing/2014/main" id="{C2981414-8D68-3347-31D1-86E399BD64B7}"/>
                </a:ext>
              </a:extLst>
            </p:cNvPr>
            <p:cNvCxnSpPr>
              <a:cxnSpLocks/>
              <a:stCxn id="174" idx="1"/>
              <a:endCxn id="174" idx="4"/>
            </p:cNvCxnSpPr>
            <p:nvPr/>
          </p:nvCxnSpPr>
          <p:spPr>
            <a:xfrm flipV="1">
              <a:off x="9666360" y="4593702"/>
              <a:ext cx="1462088" cy="483394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feld 175">
              <a:extLst>
                <a:ext uri="{FF2B5EF4-FFF2-40B4-BE49-F238E27FC236}">
                  <a16:creationId xmlns:a16="http://schemas.microsoft.com/office/drawing/2014/main" id="{B35D2AD7-2399-1F8F-B9A2-9FBD97157277}"/>
                </a:ext>
              </a:extLst>
            </p:cNvPr>
            <p:cNvSpPr txBox="1"/>
            <p:nvPr/>
          </p:nvSpPr>
          <p:spPr>
            <a:xfrm>
              <a:off x="693450" y="3886818"/>
              <a:ext cx="9252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Ein-/Ausgang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Comfort Lounge</a:t>
              </a:r>
            </a:p>
          </p:txBody>
        </p:sp>
        <p:sp>
          <p:nvSpPr>
            <p:cNvPr id="177" name="Textfeld 176">
              <a:extLst>
                <a:ext uri="{FF2B5EF4-FFF2-40B4-BE49-F238E27FC236}">
                  <a16:creationId xmlns:a16="http://schemas.microsoft.com/office/drawing/2014/main" id="{8E72B080-4C53-DF92-26D8-1C5FF8D4DA82}"/>
                </a:ext>
              </a:extLst>
            </p:cNvPr>
            <p:cNvSpPr txBox="1"/>
            <p:nvPr/>
          </p:nvSpPr>
          <p:spPr>
            <a:xfrm>
              <a:off x="8785593" y="3451914"/>
              <a:ext cx="85632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Bambusgarten</a:t>
              </a:r>
            </a:p>
          </p:txBody>
        </p:sp>
        <p:sp>
          <p:nvSpPr>
            <p:cNvPr id="178" name="Textfeld 177">
              <a:extLst>
                <a:ext uri="{FF2B5EF4-FFF2-40B4-BE49-F238E27FC236}">
                  <a16:creationId xmlns:a16="http://schemas.microsoft.com/office/drawing/2014/main" id="{9C710022-95F1-06D7-EA1A-0770BBAD898E}"/>
                </a:ext>
              </a:extLst>
            </p:cNvPr>
            <p:cNvSpPr txBox="1"/>
            <p:nvPr/>
          </p:nvSpPr>
          <p:spPr>
            <a:xfrm>
              <a:off x="11088790" y="4677191"/>
              <a:ext cx="8899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Übergang zum 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unteren Foyer</a:t>
              </a:r>
            </a:p>
          </p:txBody>
        </p:sp>
        <p:sp>
          <p:nvSpPr>
            <p:cNvPr id="179" name="Textfeld 178">
              <a:extLst>
                <a:ext uri="{FF2B5EF4-FFF2-40B4-BE49-F238E27FC236}">
                  <a16:creationId xmlns:a16="http://schemas.microsoft.com/office/drawing/2014/main" id="{7456F5FF-E6CF-FE27-3E46-2FD062812A53}"/>
                </a:ext>
              </a:extLst>
            </p:cNvPr>
            <p:cNvSpPr txBox="1"/>
            <p:nvPr/>
          </p:nvSpPr>
          <p:spPr>
            <a:xfrm rot="18189343">
              <a:off x="5018145" y="4585349"/>
              <a:ext cx="106338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F&amp;B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Business 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Lounge</a:t>
              </a:r>
            </a:p>
          </p:txBody>
        </p:sp>
        <p:sp>
          <p:nvSpPr>
            <p:cNvPr id="180" name="Textfeld 179">
              <a:extLst>
                <a:ext uri="{FF2B5EF4-FFF2-40B4-BE49-F238E27FC236}">
                  <a16:creationId xmlns:a16="http://schemas.microsoft.com/office/drawing/2014/main" id="{B6326A68-5FE4-CCEF-F644-4A4FAF4EFAC6}"/>
                </a:ext>
              </a:extLst>
            </p:cNvPr>
            <p:cNvSpPr txBox="1"/>
            <p:nvPr/>
          </p:nvSpPr>
          <p:spPr>
            <a:xfrm rot="1874036">
              <a:off x="7974902" y="4190616"/>
              <a:ext cx="106338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Shed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Lounge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F&amp;B</a:t>
              </a:r>
            </a:p>
          </p:txBody>
        </p:sp>
        <p:sp>
          <p:nvSpPr>
            <p:cNvPr id="181" name="Textfeld 180">
              <a:extLst>
                <a:ext uri="{FF2B5EF4-FFF2-40B4-BE49-F238E27FC236}">
                  <a16:creationId xmlns:a16="http://schemas.microsoft.com/office/drawing/2014/main" id="{3685343A-848B-595D-5A89-8E00DBE0F4A9}"/>
                </a:ext>
              </a:extLst>
            </p:cNvPr>
            <p:cNvSpPr txBox="1"/>
            <p:nvPr/>
          </p:nvSpPr>
          <p:spPr>
            <a:xfrm rot="1993431">
              <a:off x="2863433" y="4564350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0.226</a:t>
              </a:r>
            </a:p>
          </p:txBody>
        </p:sp>
        <p:sp>
          <p:nvSpPr>
            <p:cNvPr id="182" name="Textfeld 181">
              <a:extLst>
                <a:ext uri="{FF2B5EF4-FFF2-40B4-BE49-F238E27FC236}">
                  <a16:creationId xmlns:a16="http://schemas.microsoft.com/office/drawing/2014/main" id="{D82278E1-5E00-C23B-2EB1-E70EF3483F8E}"/>
                </a:ext>
              </a:extLst>
            </p:cNvPr>
            <p:cNvSpPr txBox="1"/>
            <p:nvPr/>
          </p:nvSpPr>
          <p:spPr>
            <a:xfrm rot="18076527">
              <a:off x="1459173" y="5695190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0.239</a:t>
              </a:r>
            </a:p>
          </p:txBody>
        </p:sp>
        <p:sp>
          <p:nvSpPr>
            <p:cNvPr id="183" name="Textfeld 182">
              <a:extLst>
                <a:ext uri="{FF2B5EF4-FFF2-40B4-BE49-F238E27FC236}">
                  <a16:creationId xmlns:a16="http://schemas.microsoft.com/office/drawing/2014/main" id="{E8F8826F-D966-9B5D-E668-36D0BFD3CC2F}"/>
                </a:ext>
              </a:extLst>
            </p:cNvPr>
            <p:cNvSpPr txBox="1"/>
            <p:nvPr/>
          </p:nvSpPr>
          <p:spPr>
            <a:xfrm rot="18076527">
              <a:off x="2131434" y="5791810"/>
              <a:ext cx="77946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0.237</a:t>
              </a:r>
            </a:p>
          </p:txBody>
        </p:sp>
        <p:sp>
          <p:nvSpPr>
            <p:cNvPr id="184" name="Textfeld 183">
              <a:extLst>
                <a:ext uri="{FF2B5EF4-FFF2-40B4-BE49-F238E27FC236}">
                  <a16:creationId xmlns:a16="http://schemas.microsoft.com/office/drawing/2014/main" id="{3C8A72E3-A13A-4AC0-D960-E3B96C3E6264}"/>
                </a:ext>
              </a:extLst>
            </p:cNvPr>
            <p:cNvSpPr txBox="1"/>
            <p:nvPr/>
          </p:nvSpPr>
          <p:spPr>
            <a:xfrm rot="18076527">
              <a:off x="2841168" y="5791521"/>
              <a:ext cx="78013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0.235</a:t>
              </a:r>
            </a:p>
          </p:txBody>
        </p:sp>
        <p:sp>
          <p:nvSpPr>
            <p:cNvPr id="185" name="Textfeld 184">
              <a:extLst>
                <a:ext uri="{FF2B5EF4-FFF2-40B4-BE49-F238E27FC236}">
                  <a16:creationId xmlns:a16="http://schemas.microsoft.com/office/drawing/2014/main" id="{DB951A8D-058A-E08C-8981-D63EED6827C8}"/>
                </a:ext>
              </a:extLst>
            </p:cNvPr>
            <p:cNvSpPr txBox="1"/>
            <p:nvPr/>
          </p:nvSpPr>
          <p:spPr>
            <a:xfrm rot="18076527">
              <a:off x="3559643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0.233</a:t>
              </a:r>
            </a:p>
          </p:txBody>
        </p:sp>
        <p:sp>
          <p:nvSpPr>
            <p:cNvPr id="186" name="Textfeld 185">
              <a:extLst>
                <a:ext uri="{FF2B5EF4-FFF2-40B4-BE49-F238E27FC236}">
                  <a16:creationId xmlns:a16="http://schemas.microsoft.com/office/drawing/2014/main" id="{0B5970B9-4008-B416-57FB-226FE2DBD17D}"/>
                </a:ext>
              </a:extLst>
            </p:cNvPr>
            <p:cNvSpPr txBox="1"/>
            <p:nvPr/>
          </p:nvSpPr>
          <p:spPr>
            <a:xfrm rot="18076527">
              <a:off x="4273926" y="5787897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0.231</a:t>
              </a:r>
            </a:p>
          </p:txBody>
        </p:sp>
        <p:sp>
          <p:nvSpPr>
            <p:cNvPr id="187" name="Textfeld 186">
              <a:extLst>
                <a:ext uri="{FF2B5EF4-FFF2-40B4-BE49-F238E27FC236}">
                  <a16:creationId xmlns:a16="http://schemas.microsoft.com/office/drawing/2014/main" id="{8F14B548-60F0-FB4E-BD81-CB56B9729BF7}"/>
                </a:ext>
              </a:extLst>
            </p:cNvPr>
            <p:cNvSpPr txBox="1"/>
            <p:nvPr/>
          </p:nvSpPr>
          <p:spPr>
            <a:xfrm rot="18076527">
              <a:off x="4984326" y="5783256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0.229</a:t>
              </a:r>
            </a:p>
          </p:txBody>
        </p:sp>
        <p:sp>
          <p:nvSpPr>
            <p:cNvPr id="188" name="Textfeld 187">
              <a:extLst>
                <a:ext uri="{FF2B5EF4-FFF2-40B4-BE49-F238E27FC236}">
                  <a16:creationId xmlns:a16="http://schemas.microsoft.com/office/drawing/2014/main" id="{A55A6DE3-9280-10BE-B798-FC397C687F0C}"/>
                </a:ext>
              </a:extLst>
            </p:cNvPr>
            <p:cNvSpPr txBox="1"/>
            <p:nvPr/>
          </p:nvSpPr>
          <p:spPr>
            <a:xfrm rot="18076527">
              <a:off x="5689266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0.227</a:t>
              </a:r>
            </a:p>
          </p:txBody>
        </p:sp>
        <p:sp>
          <p:nvSpPr>
            <p:cNvPr id="189" name="Textfeld 188">
              <a:extLst>
                <a:ext uri="{FF2B5EF4-FFF2-40B4-BE49-F238E27FC236}">
                  <a16:creationId xmlns:a16="http://schemas.microsoft.com/office/drawing/2014/main" id="{80F03463-3C39-31AC-E332-B33FD7BBF215}"/>
                </a:ext>
              </a:extLst>
            </p:cNvPr>
            <p:cNvSpPr txBox="1"/>
            <p:nvPr/>
          </p:nvSpPr>
          <p:spPr>
            <a:xfrm rot="18076527">
              <a:off x="6397266" y="5780622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0.225</a:t>
              </a:r>
            </a:p>
          </p:txBody>
        </p:sp>
        <p:sp>
          <p:nvSpPr>
            <p:cNvPr id="190" name="Textfeld 189">
              <a:extLst>
                <a:ext uri="{FF2B5EF4-FFF2-40B4-BE49-F238E27FC236}">
                  <a16:creationId xmlns:a16="http://schemas.microsoft.com/office/drawing/2014/main" id="{3A0E250F-E50B-3AA6-7D56-5F6C520B35E5}"/>
                </a:ext>
              </a:extLst>
            </p:cNvPr>
            <p:cNvSpPr txBox="1"/>
            <p:nvPr/>
          </p:nvSpPr>
          <p:spPr>
            <a:xfrm rot="18076527">
              <a:off x="7107381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0.223</a:t>
              </a:r>
            </a:p>
          </p:txBody>
        </p:sp>
        <p:sp>
          <p:nvSpPr>
            <p:cNvPr id="191" name="Textfeld 190">
              <a:extLst>
                <a:ext uri="{FF2B5EF4-FFF2-40B4-BE49-F238E27FC236}">
                  <a16:creationId xmlns:a16="http://schemas.microsoft.com/office/drawing/2014/main" id="{DAF4A906-9203-3FF0-1697-4883D1702378}"/>
                </a:ext>
              </a:extLst>
            </p:cNvPr>
            <p:cNvSpPr txBox="1"/>
            <p:nvPr/>
          </p:nvSpPr>
          <p:spPr>
            <a:xfrm rot="18076527">
              <a:off x="7808381" y="5772647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0.221</a:t>
              </a:r>
            </a:p>
          </p:txBody>
        </p:sp>
        <p:sp>
          <p:nvSpPr>
            <p:cNvPr id="192" name="Textfeld 191">
              <a:extLst>
                <a:ext uri="{FF2B5EF4-FFF2-40B4-BE49-F238E27FC236}">
                  <a16:creationId xmlns:a16="http://schemas.microsoft.com/office/drawing/2014/main" id="{5B26447C-742D-9469-874F-21B6EC055B18}"/>
                </a:ext>
              </a:extLst>
            </p:cNvPr>
            <p:cNvSpPr txBox="1"/>
            <p:nvPr/>
          </p:nvSpPr>
          <p:spPr>
            <a:xfrm rot="18076527">
              <a:off x="8516634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0.219</a:t>
              </a:r>
            </a:p>
          </p:txBody>
        </p:sp>
        <p:sp>
          <p:nvSpPr>
            <p:cNvPr id="193" name="Textfeld 192">
              <a:extLst>
                <a:ext uri="{FF2B5EF4-FFF2-40B4-BE49-F238E27FC236}">
                  <a16:creationId xmlns:a16="http://schemas.microsoft.com/office/drawing/2014/main" id="{3E11C84A-53DE-5E96-4EB4-3F7A147A11A9}"/>
                </a:ext>
              </a:extLst>
            </p:cNvPr>
            <p:cNvSpPr txBox="1"/>
            <p:nvPr/>
          </p:nvSpPr>
          <p:spPr>
            <a:xfrm rot="18076527">
              <a:off x="9220330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0.217</a:t>
              </a:r>
            </a:p>
          </p:txBody>
        </p:sp>
        <p:sp>
          <p:nvSpPr>
            <p:cNvPr id="194" name="Textfeld 193">
              <a:extLst>
                <a:ext uri="{FF2B5EF4-FFF2-40B4-BE49-F238E27FC236}">
                  <a16:creationId xmlns:a16="http://schemas.microsoft.com/office/drawing/2014/main" id="{651F46C3-6D17-82C3-DB45-173A1A0E674D}"/>
                </a:ext>
              </a:extLst>
            </p:cNvPr>
            <p:cNvSpPr txBox="1"/>
            <p:nvPr/>
          </p:nvSpPr>
          <p:spPr>
            <a:xfrm rot="18076527">
              <a:off x="9928329" y="5772647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0.215</a:t>
              </a:r>
            </a:p>
          </p:txBody>
        </p:sp>
        <p:sp>
          <p:nvSpPr>
            <p:cNvPr id="195" name="Textfeld 194">
              <a:extLst>
                <a:ext uri="{FF2B5EF4-FFF2-40B4-BE49-F238E27FC236}">
                  <a16:creationId xmlns:a16="http://schemas.microsoft.com/office/drawing/2014/main" id="{14C0BFC2-EC8E-90DD-C1CF-16DC4E3BF3F6}"/>
                </a:ext>
              </a:extLst>
            </p:cNvPr>
            <p:cNvSpPr txBox="1"/>
            <p:nvPr/>
          </p:nvSpPr>
          <p:spPr>
            <a:xfrm rot="18076527">
              <a:off x="11404479" y="5758488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0.214</a:t>
              </a:r>
            </a:p>
          </p:txBody>
        </p:sp>
        <p:sp>
          <p:nvSpPr>
            <p:cNvPr id="196" name="Textfeld 195">
              <a:extLst>
                <a:ext uri="{FF2B5EF4-FFF2-40B4-BE49-F238E27FC236}">
                  <a16:creationId xmlns:a16="http://schemas.microsoft.com/office/drawing/2014/main" id="{60E9B886-BA47-20E7-A71A-1BAA200F1493}"/>
                </a:ext>
              </a:extLst>
            </p:cNvPr>
            <p:cNvSpPr txBox="1"/>
            <p:nvPr/>
          </p:nvSpPr>
          <p:spPr>
            <a:xfrm rot="18076527">
              <a:off x="897690" y="5460984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0.241</a:t>
              </a:r>
            </a:p>
          </p:txBody>
        </p:sp>
        <p:sp>
          <p:nvSpPr>
            <p:cNvPr id="197" name="Textfeld 196">
              <a:extLst>
                <a:ext uri="{FF2B5EF4-FFF2-40B4-BE49-F238E27FC236}">
                  <a16:creationId xmlns:a16="http://schemas.microsoft.com/office/drawing/2014/main" id="{C02D501C-ADF5-B0AA-8042-942BD2A8AD31}"/>
                </a:ext>
              </a:extLst>
            </p:cNvPr>
            <p:cNvSpPr txBox="1"/>
            <p:nvPr/>
          </p:nvSpPr>
          <p:spPr>
            <a:xfrm rot="1993431">
              <a:off x="3491302" y="4717498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0.222</a:t>
              </a:r>
            </a:p>
          </p:txBody>
        </p:sp>
        <p:sp>
          <p:nvSpPr>
            <p:cNvPr id="198" name="Textfeld 197">
              <a:extLst>
                <a:ext uri="{FF2B5EF4-FFF2-40B4-BE49-F238E27FC236}">
                  <a16:creationId xmlns:a16="http://schemas.microsoft.com/office/drawing/2014/main" id="{75BCDD51-B30E-577E-0332-D9648A70AE89}"/>
                </a:ext>
              </a:extLst>
            </p:cNvPr>
            <p:cNvSpPr txBox="1"/>
            <p:nvPr/>
          </p:nvSpPr>
          <p:spPr>
            <a:xfrm rot="1993431">
              <a:off x="4227465" y="4775313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0.220</a:t>
              </a:r>
            </a:p>
          </p:txBody>
        </p:sp>
        <p:sp>
          <p:nvSpPr>
            <p:cNvPr id="199" name="Textfeld 198">
              <a:extLst>
                <a:ext uri="{FF2B5EF4-FFF2-40B4-BE49-F238E27FC236}">
                  <a16:creationId xmlns:a16="http://schemas.microsoft.com/office/drawing/2014/main" id="{7883BC25-C1DA-F846-9FF2-CE4551DF9550}"/>
                </a:ext>
              </a:extLst>
            </p:cNvPr>
            <p:cNvSpPr txBox="1"/>
            <p:nvPr/>
          </p:nvSpPr>
          <p:spPr>
            <a:xfrm rot="1993431">
              <a:off x="1269327" y="4726065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0.236</a:t>
              </a:r>
            </a:p>
          </p:txBody>
        </p:sp>
        <p:sp>
          <p:nvSpPr>
            <p:cNvPr id="200" name="Textfeld 199">
              <a:extLst>
                <a:ext uri="{FF2B5EF4-FFF2-40B4-BE49-F238E27FC236}">
                  <a16:creationId xmlns:a16="http://schemas.microsoft.com/office/drawing/2014/main" id="{D1498653-D690-6E1A-ECBF-21E9F5F27116}"/>
                </a:ext>
              </a:extLst>
            </p:cNvPr>
            <p:cNvSpPr txBox="1"/>
            <p:nvPr/>
          </p:nvSpPr>
          <p:spPr>
            <a:xfrm rot="1993431">
              <a:off x="1112743" y="4975937"/>
              <a:ext cx="52111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0.238</a:t>
              </a:r>
            </a:p>
          </p:txBody>
        </p:sp>
        <p:sp>
          <p:nvSpPr>
            <p:cNvPr id="201" name="Textfeld 200">
              <a:extLst>
                <a:ext uri="{FF2B5EF4-FFF2-40B4-BE49-F238E27FC236}">
                  <a16:creationId xmlns:a16="http://schemas.microsoft.com/office/drawing/2014/main" id="{B938AF68-EB5E-B78E-8A85-D93188AD571C}"/>
                </a:ext>
              </a:extLst>
            </p:cNvPr>
            <p:cNvSpPr txBox="1"/>
            <p:nvPr/>
          </p:nvSpPr>
          <p:spPr>
            <a:xfrm rot="1993431">
              <a:off x="6322192" y="4796561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0.245</a:t>
              </a:r>
            </a:p>
          </p:txBody>
        </p:sp>
        <p:sp>
          <p:nvSpPr>
            <p:cNvPr id="202" name="Textfeld 201">
              <a:extLst>
                <a:ext uri="{FF2B5EF4-FFF2-40B4-BE49-F238E27FC236}">
                  <a16:creationId xmlns:a16="http://schemas.microsoft.com/office/drawing/2014/main" id="{F0C31DC4-0997-168D-2EE7-EEBAD5410F52}"/>
                </a:ext>
              </a:extLst>
            </p:cNvPr>
            <p:cNvSpPr txBox="1"/>
            <p:nvPr/>
          </p:nvSpPr>
          <p:spPr>
            <a:xfrm rot="1993431">
              <a:off x="6526354" y="4490342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0.247</a:t>
              </a:r>
            </a:p>
          </p:txBody>
        </p:sp>
        <p:sp>
          <p:nvSpPr>
            <p:cNvPr id="203" name="Textfeld 202">
              <a:extLst>
                <a:ext uri="{FF2B5EF4-FFF2-40B4-BE49-F238E27FC236}">
                  <a16:creationId xmlns:a16="http://schemas.microsoft.com/office/drawing/2014/main" id="{96C2A6F9-3DB3-EA45-FD0C-C38A8A0D84E4}"/>
                </a:ext>
              </a:extLst>
            </p:cNvPr>
            <p:cNvSpPr txBox="1"/>
            <p:nvPr/>
          </p:nvSpPr>
          <p:spPr>
            <a:xfrm rot="1993431">
              <a:off x="6738868" y="4179238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0.249</a:t>
              </a:r>
            </a:p>
          </p:txBody>
        </p:sp>
        <p:sp>
          <p:nvSpPr>
            <p:cNvPr id="204" name="Textfeld 203">
              <a:extLst>
                <a:ext uri="{FF2B5EF4-FFF2-40B4-BE49-F238E27FC236}">
                  <a16:creationId xmlns:a16="http://schemas.microsoft.com/office/drawing/2014/main" id="{E79D5DA9-011E-A9EE-7971-8E86490F8042}"/>
                </a:ext>
              </a:extLst>
            </p:cNvPr>
            <p:cNvSpPr txBox="1"/>
            <p:nvPr/>
          </p:nvSpPr>
          <p:spPr>
            <a:xfrm rot="1993431">
              <a:off x="6938857" y="3872222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0.251</a:t>
              </a:r>
            </a:p>
          </p:txBody>
        </p:sp>
        <p:sp>
          <p:nvSpPr>
            <p:cNvPr id="205" name="Textfeld 204">
              <a:extLst>
                <a:ext uri="{FF2B5EF4-FFF2-40B4-BE49-F238E27FC236}">
                  <a16:creationId xmlns:a16="http://schemas.microsoft.com/office/drawing/2014/main" id="{A2B1DDF8-5BAF-C9B3-3FCF-174E324EC702}"/>
                </a:ext>
              </a:extLst>
            </p:cNvPr>
            <p:cNvSpPr txBox="1"/>
            <p:nvPr/>
          </p:nvSpPr>
          <p:spPr>
            <a:xfrm rot="1993431">
              <a:off x="7140413" y="3565547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0.253</a:t>
              </a:r>
            </a:p>
          </p:txBody>
        </p:sp>
        <p:sp>
          <p:nvSpPr>
            <p:cNvPr id="206" name="Textfeld 205">
              <a:extLst>
                <a:ext uri="{FF2B5EF4-FFF2-40B4-BE49-F238E27FC236}">
                  <a16:creationId xmlns:a16="http://schemas.microsoft.com/office/drawing/2014/main" id="{B84723F2-8487-9292-7B0A-151F16870284}"/>
                </a:ext>
              </a:extLst>
            </p:cNvPr>
            <p:cNvSpPr txBox="1"/>
            <p:nvPr/>
          </p:nvSpPr>
          <p:spPr>
            <a:xfrm rot="1993431">
              <a:off x="5404716" y="4130566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0.246</a:t>
              </a:r>
            </a:p>
          </p:txBody>
        </p:sp>
        <p:sp>
          <p:nvSpPr>
            <p:cNvPr id="207" name="Textfeld 206">
              <a:extLst>
                <a:ext uri="{FF2B5EF4-FFF2-40B4-BE49-F238E27FC236}">
                  <a16:creationId xmlns:a16="http://schemas.microsoft.com/office/drawing/2014/main" id="{12E31949-6127-46F9-27FF-F4A62955A50B}"/>
                </a:ext>
              </a:extLst>
            </p:cNvPr>
            <p:cNvSpPr txBox="1"/>
            <p:nvPr/>
          </p:nvSpPr>
          <p:spPr>
            <a:xfrm rot="1993431">
              <a:off x="5737598" y="3635525"/>
              <a:ext cx="53558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0.248</a:t>
              </a:r>
            </a:p>
          </p:txBody>
        </p:sp>
        <p:sp>
          <p:nvSpPr>
            <p:cNvPr id="208" name="Textfeld 207">
              <a:extLst>
                <a:ext uri="{FF2B5EF4-FFF2-40B4-BE49-F238E27FC236}">
                  <a16:creationId xmlns:a16="http://schemas.microsoft.com/office/drawing/2014/main" id="{16D0D658-6E60-A26E-7CA0-6AB5D40FDF8E}"/>
                </a:ext>
              </a:extLst>
            </p:cNvPr>
            <p:cNvSpPr txBox="1"/>
            <p:nvPr/>
          </p:nvSpPr>
          <p:spPr>
            <a:xfrm rot="1993431">
              <a:off x="6068579" y="3120751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0.250</a:t>
              </a:r>
            </a:p>
          </p:txBody>
        </p:sp>
        <p:sp>
          <p:nvSpPr>
            <p:cNvPr id="209" name="Textfeld 208">
              <a:extLst>
                <a:ext uri="{FF2B5EF4-FFF2-40B4-BE49-F238E27FC236}">
                  <a16:creationId xmlns:a16="http://schemas.microsoft.com/office/drawing/2014/main" id="{4AF4C589-5A8E-BB63-090F-A4BD5A601AC4}"/>
                </a:ext>
              </a:extLst>
            </p:cNvPr>
            <p:cNvSpPr txBox="1"/>
            <p:nvPr/>
          </p:nvSpPr>
          <p:spPr>
            <a:xfrm rot="1993431">
              <a:off x="4381359" y="3918779"/>
              <a:ext cx="9003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Treppenhaus 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Gebäude E</a:t>
              </a:r>
            </a:p>
          </p:txBody>
        </p:sp>
        <p:sp>
          <p:nvSpPr>
            <p:cNvPr id="216" name="Rechteck 215">
              <a:extLst>
                <a:ext uri="{FF2B5EF4-FFF2-40B4-BE49-F238E27FC236}">
                  <a16:creationId xmlns:a16="http://schemas.microsoft.com/office/drawing/2014/main" id="{17A1DFF0-08A0-AAC7-E697-BB6F5C23824C}"/>
                </a:ext>
              </a:extLst>
            </p:cNvPr>
            <p:cNvSpPr/>
            <p:nvPr/>
          </p:nvSpPr>
          <p:spPr>
            <a:xfrm rot="1944691">
              <a:off x="6796399" y="5310944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Rechteck 216">
              <a:extLst>
                <a:ext uri="{FF2B5EF4-FFF2-40B4-BE49-F238E27FC236}">
                  <a16:creationId xmlns:a16="http://schemas.microsoft.com/office/drawing/2014/main" id="{24212A91-0747-592C-0FCF-E786D869597E}"/>
                </a:ext>
              </a:extLst>
            </p:cNvPr>
            <p:cNvSpPr/>
            <p:nvPr/>
          </p:nvSpPr>
          <p:spPr>
            <a:xfrm rot="1944691">
              <a:off x="7506011" y="5310944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Rechteck 217">
              <a:extLst>
                <a:ext uri="{FF2B5EF4-FFF2-40B4-BE49-F238E27FC236}">
                  <a16:creationId xmlns:a16="http://schemas.microsoft.com/office/drawing/2014/main" id="{139F07C1-2651-37F4-FD33-E8B5D8F67140}"/>
                </a:ext>
              </a:extLst>
            </p:cNvPr>
            <p:cNvSpPr/>
            <p:nvPr/>
          </p:nvSpPr>
          <p:spPr>
            <a:xfrm rot="1944691">
              <a:off x="8215622" y="5308942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Rechteck 218">
              <a:extLst>
                <a:ext uri="{FF2B5EF4-FFF2-40B4-BE49-F238E27FC236}">
                  <a16:creationId xmlns:a16="http://schemas.microsoft.com/office/drawing/2014/main" id="{3D0BCE7C-2077-177D-96B5-54EF4123BE46}"/>
                </a:ext>
              </a:extLst>
            </p:cNvPr>
            <p:cNvSpPr/>
            <p:nvPr/>
          </p:nvSpPr>
          <p:spPr>
            <a:xfrm rot="1944691">
              <a:off x="8922852" y="5311323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Rechteck 219">
              <a:extLst>
                <a:ext uri="{FF2B5EF4-FFF2-40B4-BE49-F238E27FC236}">
                  <a16:creationId xmlns:a16="http://schemas.microsoft.com/office/drawing/2014/main" id="{423D90E5-EFD2-EB72-4A58-168C169FC169}"/>
                </a:ext>
              </a:extLst>
            </p:cNvPr>
            <p:cNvSpPr/>
            <p:nvPr/>
          </p:nvSpPr>
          <p:spPr>
            <a:xfrm rot="1944691">
              <a:off x="9630081" y="5308943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Rechteck 220">
              <a:extLst>
                <a:ext uri="{FF2B5EF4-FFF2-40B4-BE49-F238E27FC236}">
                  <a16:creationId xmlns:a16="http://schemas.microsoft.com/office/drawing/2014/main" id="{55D7790E-44C3-4C14-65A8-1BC1C9C622EF}"/>
                </a:ext>
              </a:extLst>
            </p:cNvPr>
            <p:cNvSpPr/>
            <p:nvPr/>
          </p:nvSpPr>
          <p:spPr>
            <a:xfrm rot="1944691">
              <a:off x="10316435" y="5372571"/>
              <a:ext cx="343303" cy="200993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Rechteck 221">
              <a:extLst>
                <a:ext uri="{FF2B5EF4-FFF2-40B4-BE49-F238E27FC236}">
                  <a16:creationId xmlns:a16="http://schemas.microsoft.com/office/drawing/2014/main" id="{895CAE27-D44A-9A3F-67E2-DF3B6FD11376}"/>
                </a:ext>
              </a:extLst>
            </p:cNvPr>
            <p:cNvSpPr/>
            <p:nvPr/>
          </p:nvSpPr>
          <p:spPr>
            <a:xfrm rot="21162181">
              <a:off x="8469913" y="4864468"/>
              <a:ext cx="974452" cy="169008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5" name="Teilkreis 254">
            <a:extLst>
              <a:ext uri="{FF2B5EF4-FFF2-40B4-BE49-F238E27FC236}">
                <a16:creationId xmlns:a16="http://schemas.microsoft.com/office/drawing/2014/main" id="{54AAB2C3-C48A-94DC-4DED-05604A6C85F8}"/>
              </a:ext>
            </a:extLst>
          </p:cNvPr>
          <p:cNvSpPr/>
          <p:nvPr/>
        </p:nvSpPr>
        <p:spPr>
          <a:xfrm rot="7450954">
            <a:off x="1912080" y="4389525"/>
            <a:ext cx="180000" cy="180000"/>
          </a:xfrm>
          <a:prstGeom prst="pie">
            <a:avLst>
              <a:gd name="adj1" fmla="val 0"/>
              <a:gd name="adj2" fmla="val 5360713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56" name="Teilkreis 255">
            <a:extLst>
              <a:ext uri="{FF2B5EF4-FFF2-40B4-BE49-F238E27FC236}">
                <a16:creationId xmlns:a16="http://schemas.microsoft.com/office/drawing/2014/main" id="{170183CC-AF07-DC94-E033-F219CAB2A042}"/>
              </a:ext>
            </a:extLst>
          </p:cNvPr>
          <p:cNvSpPr/>
          <p:nvPr/>
        </p:nvSpPr>
        <p:spPr>
          <a:xfrm rot="12937737">
            <a:off x="1809262" y="4538169"/>
            <a:ext cx="180000" cy="180000"/>
          </a:xfrm>
          <a:prstGeom prst="pie">
            <a:avLst>
              <a:gd name="adj1" fmla="val 0"/>
              <a:gd name="adj2" fmla="val 5360713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cxnSp>
        <p:nvCxnSpPr>
          <p:cNvPr id="234" name="Gerader Verbinder 233">
            <a:extLst>
              <a:ext uri="{FF2B5EF4-FFF2-40B4-BE49-F238E27FC236}">
                <a16:creationId xmlns:a16="http://schemas.microsoft.com/office/drawing/2014/main" id="{34CB1833-5E4A-8285-5E57-C9BDCB57DD4D}"/>
              </a:ext>
            </a:extLst>
          </p:cNvPr>
          <p:cNvCxnSpPr>
            <a:cxnSpLocks/>
          </p:cNvCxnSpPr>
          <p:nvPr/>
        </p:nvCxnSpPr>
        <p:spPr>
          <a:xfrm>
            <a:off x="2548205" y="1102709"/>
            <a:ext cx="0" cy="1080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Gerader Verbinder 235">
            <a:extLst>
              <a:ext uri="{FF2B5EF4-FFF2-40B4-BE49-F238E27FC236}">
                <a16:creationId xmlns:a16="http://schemas.microsoft.com/office/drawing/2014/main" id="{CA7BC28E-9B2D-73A5-2C13-F596B47A6E69}"/>
              </a:ext>
            </a:extLst>
          </p:cNvPr>
          <p:cNvCxnSpPr>
            <a:cxnSpLocks/>
          </p:cNvCxnSpPr>
          <p:nvPr/>
        </p:nvCxnSpPr>
        <p:spPr>
          <a:xfrm>
            <a:off x="4740492" y="1103898"/>
            <a:ext cx="0" cy="1080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 1">
            <a:extLst>
              <a:ext uri="{FF2B5EF4-FFF2-40B4-BE49-F238E27FC236}">
                <a16:creationId xmlns:a16="http://schemas.microsoft.com/office/drawing/2014/main" id="{B1D18FEC-FB59-1854-67C9-F09FCA7955CF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L</a:t>
            </a:r>
            <a:r>
              <a:rPr lang="de-DE" dirty="0"/>
              <a:t> | Shedhalle</a:t>
            </a:r>
          </a:p>
        </p:txBody>
      </p:sp>
      <p:pic>
        <p:nvPicPr>
          <p:cNvPr id="2" name="Grafik 1" descr="Beenden mit einfarbiger Füllung">
            <a:extLst>
              <a:ext uri="{FF2B5EF4-FFF2-40B4-BE49-F238E27FC236}">
                <a16:creationId xmlns:a16="http://schemas.microsoft.com/office/drawing/2014/main" id="{4779B9D5-40D2-6DA1-5100-1FF29E2D0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2378" y="2809874"/>
            <a:ext cx="144000" cy="144000"/>
          </a:xfrm>
          <a:prstGeom prst="rect">
            <a:avLst/>
          </a:prstGeom>
        </p:spPr>
      </p:pic>
      <p:pic>
        <p:nvPicPr>
          <p:cNvPr id="210" name="Grafik 209" descr="Beenden mit einfarbiger Füllung">
            <a:extLst>
              <a:ext uri="{FF2B5EF4-FFF2-40B4-BE49-F238E27FC236}">
                <a16:creationId xmlns:a16="http://schemas.microsoft.com/office/drawing/2014/main" id="{EEAA3166-0C24-77E2-7F2D-84D40EA4F6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8153" y="3121817"/>
            <a:ext cx="144000" cy="144000"/>
          </a:xfrm>
          <a:prstGeom prst="rect">
            <a:avLst/>
          </a:prstGeom>
        </p:spPr>
      </p:pic>
      <p:pic>
        <p:nvPicPr>
          <p:cNvPr id="211" name="Grafik 210" descr="Beenden mit einfarbiger Füllung">
            <a:extLst>
              <a:ext uri="{FF2B5EF4-FFF2-40B4-BE49-F238E27FC236}">
                <a16:creationId xmlns:a16="http://schemas.microsoft.com/office/drawing/2014/main" id="{533474C6-A3AF-62FB-CCF9-4D852CDC2E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98215" y="3452810"/>
            <a:ext cx="144000" cy="144000"/>
          </a:xfrm>
          <a:prstGeom prst="rect">
            <a:avLst/>
          </a:prstGeom>
        </p:spPr>
      </p:pic>
      <p:pic>
        <p:nvPicPr>
          <p:cNvPr id="212" name="Grafik 211" descr="Beenden mit einfarbiger Füllung">
            <a:extLst>
              <a:ext uri="{FF2B5EF4-FFF2-40B4-BE49-F238E27FC236}">
                <a16:creationId xmlns:a16="http://schemas.microsoft.com/office/drawing/2014/main" id="{69FDF384-7310-B65E-C072-D398FE21FA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0184" y="3786185"/>
            <a:ext cx="144000" cy="144000"/>
          </a:xfrm>
          <a:prstGeom prst="rect">
            <a:avLst/>
          </a:prstGeom>
        </p:spPr>
      </p:pic>
      <p:pic>
        <p:nvPicPr>
          <p:cNvPr id="213" name="Grafik 212" descr="Beenden mit einfarbiger Füllung">
            <a:extLst>
              <a:ext uri="{FF2B5EF4-FFF2-40B4-BE49-F238E27FC236}">
                <a16:creationId xmlns:a16="http://schemas.microsoft.com/office/drawing/2014/main" id="{0CFC41CC-B20B-23F4-AD3E-6D82804DDE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4059" y="4121942"/>
            <a:ext cx="144000" cy="144000"/>
          </a:xfrm>
          <a:prstGeom prst="rect">
            <a:avLst/>
          </a:prstGeom>
        </p:spPr>
      </p:pic>
      <p:pic>
        <p:nvPicPr>
          <p:cNvPr id="214" name="Grafik 213" descr="Beenden mit einfarbiger Füllung">
            <a:extLst>
              <a:ext uri="{FF2B5EF4-FFF2-40B4-BE49-F238E27FC236}">
                <a16:creationId xmlns:a16="http://schemas.microsoft.com/office/drawing/2014/main" id="{CDEAC4D5-9C3A-A88D-6D07-2B052C55B0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4509" y="3546804"/>
            <a:ext cx="144000" cy="144000"/>
          </a:xfrm>
          <a:prstGeom prst="rect">
            <a:avLst/>
          </a:prstGeom>
        </p:spPr>
      </p:pic>
      <p:pic>
        <p:nvPicPr>
          <p:cNvPr id="215" name="Grafik 214" descr="Erdgeschoss mit einfarbiger Füllung">
            <a:extLst>
              <a:ext uri="{FF2B5EF4-FFF2-40B4-BE49-F238E27FC236}">
                <a16:creationId xmlns:a16="http://schemas.microsoft.com/office/drawing/2014/main" id="{9D13B29C-83DC-88DF-2CFB-BF5277D437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8509" y="3678185"/>
            <a:ext cx="108000" cy="108000"/>
          </a:xfrm>
          <a:prstGeom prst="rect">
            <a:avLst/>
          </a:prstGeom>
        </p:spPr>
      </p:pic>
      <p:sp>
        <p:nvSpPr>
          <p:cNvPr id="223" name="Rechteck 86">
            <a:extLst>
              <a:ext uri="{FF2B5EF4-FFF2-40B4-BE49-F238E27FC236}">
                <a16:creationId xmlns:a16="http://schemas.microsoft.com/office/drawing/2014/main" id="{0E062645-6895-EE43-3D2F-17296E7662AB}"/>
              </a:ext>
            </a:extLst>
          </p:cNvPr>
          <p:cNvSpPr/>
          <p:nvPr/>
        </p:nvSpPr>
        <p:spPr>
          <a:xfrm rot="2017184">
            <a:off x="4575141" y="3638300"/>
            <a:ext cx="136800" cy="1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24" name="Grafik 223" descr="Beenden mit einfarbiger Füllung">
            <a:extLst>
              <a:ext uri="{FF2B5EF4-FFF2-40B4-BE49-F238E27FC236}">
                <a16:creationId xmlns:a16="http://schemas.microsoft.com/office/drawing/2014/main" id="{09CD803E-F02D-43D1-D0F9-7054147A1E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2015" y="4139873"/>
            <a:ext cx="144000" cy="144000"/>
          </a:xfrm>
          <a:prstGeom prst="rect">
            <a:avLst/>
          </a:prstGeom>
        </p:spPr>
      </p:pic>
      <p:pic>
        <p:nvPicPr>
          <p:cNvPr id="225" name="Grafik 224" descr="Beenden mit einfarbiger Füllung">
            <a:extLst>
              <a:ext uri="{FF2B5EF4-FFF2-40B4-BE49-F238E27FC236}">
                <a16:creationId xmlns:a16="http://schemas.microsoft.com/office/drawing/2014/main" id="{FDB062E7-326A-65D1-707C-62612403D4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0909" y="3930185"/>
            <a:ext cx="144000" cy="144000"/>
          </a:xfrm>
          <a:prstGeom prst="rect">
            <a:avLst/>
          </a:prstGeom>
        </p:spPr>
      </p:pic>
      <p:pic>
        <p:nvPicPr>
          <p:cNvPr id="229" name="Grafik 228" descr="Erdgeschoss mit einfarbiger Füllung">
            <a:extLst>
              <a:ext uri="{FF2B5EF4-FFF2-40B4-BE49-F238E27FC236}">
                <a16:creationId xmlns:a16="http://schemas.microsoft.com/office/drawing/2014/main" id="{BBD3259F-C448-11C9-7D00-9F28951A4D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980909" y="4020185"/>
            <a:ext cx="108000" cy="108000"/>
          </a:xfrm>
          <a:prstGeom prst="rect">
            <a:avLst/>
          </a:prstGeom>
        </p:spPr>
      </p:pic>
      <p:pic>
        <p:nvPicPr>
          <p:cNvPr id="230" name="Grafik 229" descr="Beenden mit einfarbiger Füllung">
            <a:extLst>
              <a:ext uri="{FF2B5EF4-FFF2-40B4-BE49-F238E27FC236}">
                <a16:creationId xmlns:a16="http://schemas.microsoft.com/office/drawing/2014/main" id="{9C03989F-641B-792A-B3BE-52E04FDF9E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50278" y="3112427"/>
            <a:ext cx="144000" cy="144000"/>
          </a:xfrm>
          <a:prstGeom prst="rect">
            <a:avLst/>
          </a:prstGeom>
        </p:spPr>
      </p:pic>
      <p:pic>
        <p:nvPicPr>
          <p:cNvPr id="233" name="Grafik 232" descr="Erdgeschoss mit einfarbiger Füllung">
            <a:extLst>
              <a:ext uri="{FF2B5EF4-FFF2-40B4-BE49-F238E27FC236}">
                <a16:creationId xmlns:a16="http://schemas.microsoft.com/office/drawing/2014/main" id="{75F54469-A316-2D98-840F-4188852366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740278" y="3202427"/>
            <a:ext cx="108000" cy="108000"/>
          </a:xfrm>
          <a:prstGeom prst="rect">
            <a:avLst/>
          </a:prstGeom>
        </p:spPr>
      </p:pic>
      <p:graphicFrame>
        <p:nvGraphicFramePr>
          <p:cNvPr id="235" name="Tabelle 234">
            <a:extLst>
              <a:ext uri="{FF2B5EF4-FFF2-40B4-BE49-F238E27FC236}">
                <a16:creationId xmlns:a16="http://schemas.microsoft.com/office/drawing/2014/main" id="{9CCFB56F-0395-39B2-EC4C-BA663ED5C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37" name="Flussdiagramm: Zusammenführung 236">
            <a:extLst>
              <a:ext uri="{FF2B5EF4-FFF2-40B4-BE49-F238E27FC236}">
                <a16:creationId xmlns:a16="http://schemas.microsoft.com/office/drawing/2014/main" id="{70ECB5C5-6102-24B2-8D01-E64380ECC701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8" name="Grafik 237" descr="Beenden mit einfarbiger Füllung">
            <a:extLst>
              <a:ext uri="{FF2B5EF4-FFF2-40B4-BE49-F238E27FC236}">
                <a16:creationId xmlns:a16="http://schemas.microsoft.com/office/drawing/2014/main" id="{C5164FD2-A0F1-69E4-031B-C95D8F7DAC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39" name="Grafik 238" descr="Erdgeschoss mit einfarbiger Füllung">
            <a:extLst>
              <a:ext uri="{FF2B5EF4-FFF2-40B4-BE49-F238E27FC236}">
                <a16:creationId xmlns:a16="http://schemas.microsoft.com/office/drawing/2014/main" id="{64331A4B-8F4B-8104-CAC9-F3BF0F7604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97862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6710E-06F4-35C7-386B-6AB3747A6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8E3794E2-7B42-DEBE-3504-0B7EFFB84129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95257BD9-8C3E-0034-DB4E-602FB00DC141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L</a:t>
            </a:r>
            <a:r>
              <a:rPr lang="de-DE" dirty="0"/>
              <a:t> | Vorplatz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D7773C7-29B4-8873-B3DE-05F3291318D6}"/>
              </a:ext>
            </a:extLst>
          </p:cNvPr>
          <p:cNvGrpSpPr/>
          <p:nvPr/>
        </p:nvGrpSpPr>
        <p:grpSpPr>
          <a:xfrm>
            <a:off x="653843" y="1180997"/>
            <a:ext cx="5717459" cy="5544268"/>
            <a:chOff x="1219199" y="1281113"/>
            <a:chExt cx="4927602" cy="4922837"/>
          </a:xfrm>
        </p:grpSpPr>
        <p:sp>
          <p:nvSpPr>
            <p:cNvPr id="3" name="Freihandform: Form 2">
              <a:extLst>
                <a:ext uri="{FF2B5EF4-FFF2-40B4-BE49-F238E27FC236}">
                  <a16:creationId xmlns:a16="http://schemas.microsoft.com/office/drawing/2014/main" id="{ED9F532B-3CC5-30E4-EAB1-CC265095B7D2}"/>
                </a:ext>
              </a:extLst>
            </p:cNvPr>
            <p:cNvSpPr/>
            <p:nvPr/>
          </p:nvSpPr>
          <p:spPr>
            <a:xfrm>
              <a:off x="3881926" y="2688492"/>
              <a:ext cx="2206259" cy="1692910"/>
            </a:xfrm>
            <a:custGeom>
              <a:avLst/>
              <a:gdLst>
                <a:gd name="connsiteX0" fmla="*/ 242277 w 1953847"/>
                <a:gd name="connsiteY0" fmla="*/ 1250462 h 1625600"/>
                <a:gd name="connsiteX1" fmla="*/ 828431 w 1953847"/>
                <a:gd name="connsiteY1" fmla="*/ 1625600 h 1625600"/>
                <a:gd name="connsiteX2" fmla="*/ 875324 w 1953847"/>
                <a:gd name="connsiteY2" fmla="*/ 1352062 h 1625600"/>
                <a:gd name="connsiteX3" fmla="*/ 1609970 w 1953847"/>
                <a:gd name="connsiteY3" fmla="*/ 1461477 h 1625600"/>
                <a:gd name="connsiteX4" fmla="*/ 1953847 w 1953847"/>
                <a:gd name="connsiteY4" fmla="*/ 703385 h 1625600"/>
                <a:gd name="connsiteX5" fmla="*/ 773724 w 1953847"/>
                <a:gd name="connsiteY5" fmla="*/ 0 h 1625600"/>
                <a:gd name="connsiteX6" fmla="*/ 0 w 1953847"/>
                <a:gd name="connsiteY6" fmla="*/ 734646 h 1625600"/>
                <a:gd name="connsiteX7" fmla="*/ 242277 w 1953847"/>
                <a:gd name="connsiteY7" fmla="*/ 1250462 h 1625600"/>
                <a:gd name="csX0" fmla="*/ 494689 w 2206259"/>
                <a:gd name="csY0" fmla="*/ 1250462 h 1625600"/>
                <a:gd name="csX1" fmla="*/ 1080843 w 2206259"/>
                <a:gd name="csY1" fmla="*/ 1625600 h 1625600"/>
                <a:gd name="csX2" fmla="*/ 1127736 w 2206259"/>
                <a:gd name="csY2" fmla="*/ 1352062 h 1625600"/>
                <a:gd name="csX3" fmla="*/ 1862382 w 2206259"/>
                <a:gd name="csY3" fmla="*/ 1461477 h 1625600"/>
                <a:gd name="csX4" fmla="*/ 2206259 w 2206259"/>
                <a:gd name="csY4" fmla="*/ 703385 h 1625600"/>
                <a:gd name="csX5" fmla="*/ 1026136 w 2206259"/>
                <a:gd name="csY5" fmla="*/ 0 h 1625600"/>
                <a:gd name="csX6" fmla="*/ 0 w 2206259"/>
                <a:gd name="csY6" fmla="*/ 820371 h 1625600"/>
                <a:gd name="csX7" fmla="*/ 494689 w 2206259"/>
                <a:gd name="csY7" fmla="*/ 1250462 h 1625600"/>
                <a:gd name="csX0" fmla="*/ 494689 w 2206259"/>
                <a:gd name="csY0" fmla="*/ 1250462 h 1686560"/>
                <a:gd name="csX1" fmla="*/ 1233243 w 2206259"/>
                <a:gd name="csY1" fmla="*/ 1686560 h 1686560"/>
                <a:gd name="csX2" fmla="*/ 1127736 w 2206259"/>
                <a:gd name="csY2" fmla="*/ 1352062 h 1686560"/>
                <a:gd name="csX3" fmla="*/ 1862382 w 2206259"/>
                <a:gd name="csY3" fmla="*/ 1461477 h 1686560"/>
                <a:gd name="csX4" fmla="*/ 2206259 w 2206259"/>
                <a:gd name="csY4" fmla="*/ 703385 h 1686560"/>
                <a:gd name="csX5" fmla="*/ 1026136 w 2206259"/>
                <a:gd name="csY5" fmla="*/ 0 h 1686560"/>
                <a:gd name="csX6" fmla="*/ 0 w 2206259"/>
                <a:gd name="csY6" fmla="*/ 820371 h 1686560"/>
                <a:gd name="csX7" fmla="*/ 494689 w 2206259"/>
                <a:gd name="csY7" fmla="*/ 1250462 h 1686560"/>
                <a:gd name="csX0" fmla="*/ 494689 w 2206259"/>
                <a:gd name="csY0" fmla="*/ 1250462 h 1686560"/>
                <a:gd name="csX1" fmla="*/ 1233243 w 2206259"/>
                <a:gd name="csY1" fmla="*/ 1686560 h 1686560"/>
                <a:gd name="csX2" fmla="*/ 1600176 w 2206259"/>
                <a:gd name="csY2" fmla="*/ 1573042 h 1686560"/>
                <a:gd name="csX3" fmla="*/ 1862382 w 2206259"/>
                <a:gd name="csY3" fmla="*/ 1461477 h 1686560"/>
                <a:gd name="csX4" fmla="*/ 2206259 w 2206259"/>
                <a:gd name="csY4" fmla="*/ 703385 h 1686560"/>
                <a:gd name="csX5" fmla="*/ 1026136 w 2206259"/>
                <a:gd name="csY5" fmla="*/ 0 h 1686560"/>
                <a:gd name="csX6" fmla="*/ 0 w 2206259"/>
                <a:gd name="csY6" fmla="*/ 820371 h 1686560"/>
                <a:gd name="csX7" fmla="*/ 494689 w 2206259"/>
                <a:gd name="csY7" fmla="*/ 1250462 h 1686560"/>
                <a:gd name="csX0" fmla="*/ 494689 w 2206259"/>
                <a:gd name="csY0" fmla="*/ 1250462 h 1692910"/>
                <a:gd name="csX1" fmla="*/ 972893 w 2206259"/>
                <a:gd name="csY1" fmla="*/ 1692910 h 1692910"/>
                <a:gd name="csX2" fmla="*/ 1600176 w 2206259"/>
                <a:gd name="csY2" fmla="*/ 1573042 h 1692910"/>
                <a:gd name="csX3" fmla="*/ 1862382 w 2206259"/>
                <a:gd name="csY3" fmla="*/ 1461477 h 1692910"/>
                <a:gd name="csX4" fmla="*/ 2206259 w 2206259"/>
                <a:gd name="csY4" fmla="*/ 703385 h 1692910"/>
                <a:gd name="csX5" fmla="*/ 1026136 w 2206259"/>
                <a:gd name="csY5" fmla="*/ 0 h 1692910"/>
                <a:gd name="csX6" fmla="*/ 0 w 2206259"/>
                <a:gd name="csY6" fmla="*/ 820371 h 1692910"/>
                <a:gd name="csX7" fmla="*/ 494689 w 2206259"/>
                <a:gd name="csY7" fmla="*/ 1250462 h 1692910"/>
                <a:gd name="csX0" fmla="*/ 0 w 2206259"/>
                <a:gd name="csY0" fmla="*/ 820371 h 1692910"/>
                <a:gd name="csX1" fmla="*/ 972893 w 2206259"/>
                <a:gd name="csY1" fmla="*/ 1692910 h 1692910"/>
                <a:gd name="csX2" fmla="*/ 1600176 w 2206259"/>
                <a:gd name="csY2" fmla="*/ 1573042 h 1692910"/>
                <a:gd name="csX3" fmla="*/ 1862382 w 2206259"/>
                <a:gd name="csY3" fmla="*/ 1461477 h 1692910"/>
                <a:gd name="csX4" fmla="*/ 2206259 w 2206259"/>
                <a:gd name="csY4" fmla="*/ 703385 h 1692910"/>
                <a:gd name="csX5" fmla="*/ 1026136 w 2206259"/>
                <a:gd name="csY5" fmla="*/ 0 h 1692910"/>
                <a:gd name="csX6" fmla="*/ 0 w 2206259"/>
                <a:gd name="csY6" fmla="*/ 820371 h 1692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06259" h="1692910">
                  <a:moveTo>
                    <a:pt x="0" y="820371"/>
                  </a:moveTo>
                  <a:lnTo>
                    <a:pt x="972893" y="1692910"/>
                  </a:lnTo>
                  <a:lnTo>
                    <a:pt x="1600176" y="1573042"/>
                  </a:lnTo>
                  <a:lnTo>
                    <a:pt x="1862382" y="1461477"/>
                  </a:lnTo>
                  <a:lnTo>
                    <a:pt x="2206259" y="703385"/>
                  </a:lnTo>
                  <a:lnTo>
                    <a:pt x="1026136" y="0"/>
                  </a:lnTo>
                  <a:lnTo>
                    <a:pt x="0" y="820371"/>
                  </a:lnTo>
                  <a:close/>
                </a:path>
              </a:pathLst>
            </a:cu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1</a:t>
              </a:r>
              <a:endParaRPr lang="de-DE" sz="1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4" name="Rechteck 4">
              <a:extLst>
                <a:ext uri="{FF2B5EF4-FFF2-40B4-BE49-F238E27FC236}">
                  <a16:creationId xmlns:a16="http://schemas.microsoft.com/office/drawing/2014/main" id="{57A2B8EA-E8CB-0537-B60E-4197CADC70AE}"/>
                </a:ext>
              </a:extLst>
            </p:cNvPr>
            <p:cNvSpPr/>
            <p:nvPr/>
          </p:nvSpPr>
          <p:spPr>
            <a:xfrm>
              <a:off x="1219200" y="2638425"/>
              <a:ext cx="4502150" cy="3565525"/>
            </a:xfrm>
            <a:custGeom>
              <a:avLst/>
              <a:gdLst>
                <a:gd name="csX0" fmla="*/ 0 w 4527550"/>
                <a:gd name="csY0" fmla="*/ 0 h 1309669"/>
                <a:gd name="csX1" fmla="*/ 4527550 w 4527550"/>
                <a:gd name="csY1" fmla="*/ 0 h 1309669"/>
                <a:gd name="csX2" fmla="*/ 4527550 w 4527550"/>
                <a:gd name="csY2" fmla="*/ 1309669 h 1309669"/>
                <a:gd name="csX3" fmla="*/ 0 w 4527550"/>
                <a:gd name="csY3" fmla="*/ 1309669 h 1309669"/>
                <a:gd name="csX4" fmla="*/ 0 w 4527550"/>
                <a:gd name="csY4" fmla="*/ 0 h 1309669"/>
                <a:gd name="csX0" fmla="*/ 400050 w 4927600"/>
                <a:gd name="csY0" fmla="*/ 0 h 1309669"/>
                <a:gd name="csX1" fmla="*/ 4927600 w 4927600"/>
                <a:gd name="csY1" fmla="*/ 0 h 1309669"/>
                <a:gd name="csX2" fmla="*/ 4927600 w 4927600"/>
                <a:gd name="csY2" fmla="*/ 1309669 h 1309669"/>
                <a:gd name="csX3" fmla="*/ 0 w 4927600"/>
                <a:gd name="csY3" fmla="*/ 1309669 h 1309669"/>
                <a:gd name="csX4" fmla="*/ 400050 w 4927600"/>
                <a:gd name="csY4" fmla="*/ 0 h 1309669"/>
                <a:gd name="csX0" fmla="*/ 755650 w 4927600"/>
                <a:gd name="csY0" fmla="*/ 0 h 2535219"/>
                <a:gd name="csX1" fmla="*/ 4927600 w 4927600"/>
                <a:gd name="csY1" fmla="*/ 1225550 h 2535219"/>
                <a:gd name="csX2" fmla="*/ 4927600 w 4927600"/>
                <a:gd name="csY2" fmla="*/ 2535219 h 2535219"/>
                <a:gd name="csX3" fmla="*/ 0 w 4927600"/>
                <a:gd name="csY3" fmla="*/ 2535219 h 2535219"/>
                <a:gd name="csX4" fmla="*/ 755650 w 4927600"/>
                <a:gd name="csY4" fmla="*/ 0 h 2535219"/>
                <a:gd name="csX0" fmla="*/ 755650 w 4927600"/>
                <a:gd name="csY0" fmla="*/ 0 h 2535219"/>
                <a:gd name="csX1" fmla="*/ 838200 w 4927600"/>
                <a:gd name="csY1" fmla="*/ 25400 h 2535219"/>
                <a:gd name="csX2" fmla="*/ 4927600 w 4927600"/>
                <a:gd name="csY2" fmla="*/ 1225550 h 2535219"/>
                <a:gd name="csX3" fmla="*/ 4927600 w 4927600"/>
                <a:gd name="csY3" fmla="*/ 2535219 h 2535219"/>
                <a:gd name="csX4" fmla="*/ 0 w 4927600"/>
                <a:gd name="csY4" fmla="*/ 2535219 h 2535219"/>
                <a:gd name="csX5" fmla="*/ 755650 w 4927600"/>
                <a:gd name="csY5" fmla="*/ 0 h 253521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4927600 w 4927600"/>
                <a:gd name="csY2" fmla="*/ 1371600 h 2681269"/>
                <a:gd name="csX3" fmla="*/ 4927600 w 4927600"/>
                <a:gd name="csY3" fmla="*/ 2681269 h 2681269"/>
                <a:gd name="csX4" fmla="*/ 0 w 4927600"/>
                <a:gd name="csY4" fmla="*/ 2681269 h 2681269"/>
                <a:gd name="csX5" fmla="*/ 755650 w 4927600"/>
                <a:gd name="csY5" fmla="*/ 146050 h 268126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838200 w 4927600"/>
                <a:gd name="csY2" fmla="*/ 82550 h 2681269"/>
                <a:gd name="csX3" fmla="*/ 4927600 w 4927600"/>
                <a:gd name="csY3" fmla="*/ 1371600 h 2681269"/>
                <a:gd name="csX4" fmla="*/ 4927600 w 4927600"/>
                <a:gd name="csY4" fmla="*/ 2681269 h 2681269"/>
                <a:gd name="csX5" fmla="*/ 0 w 4927600"/>
                <a:gd name="csY5" fmla="*/ 2681269 h 2681269"/>
                <a:gd name="csX6" fmla="*/ 755650 w 4927600"/>
                <a:gd name="csY6" fmla="*/ 146050 h 268126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927600 w 4927600"/>
                <a:gd name="csY3" fmla="*/ 2254250 h 3563919"/>
                <a:gd name="csX4" fmla="*/ 4927600 w 4927600"/>
                <a:gd name="csY4" fmla="*/ 3563919 h 3563919"/>
                <a:gd name="csX5" fmla="*/ 0 w 4927600"/>
                <a:gd name="csY5" fmla="*/ 3563919 h 3563919"/>
                <a:gd name="csX6" fmla="*/ 755650 w 4927600"/>
                <a:gd name="csY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62450 w 4927600"/>
                <a:gd name="csY3" fmla="*/ 194310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43400 w 4927600"/>
                <a:gd name="csY3" fmla="*/ 187325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159250 w 4927600"/>
                <a:gd name="csY3" fmla="*/ 175895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502150 w 4927600"/>
                <a:gd name="csY3" fmla="*/ 151130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22700 w 4927600"/>
                <a:gd name="csY3" fmla="*/ 121920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03650 w 4927600"/>
                <a:gd name="csY3" fmla="*/ 140335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600450 w 4927600"/>
                <a:gd name="csY3" fmla="*/ 129540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765550 w 4927600"/>
                <a:gd name="csY3" fmla="*/ 170815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17850 w 4927600"/>
                <a:gd name="csY3" fmla="*/ 1301750 h 3563919"/>
                <a:gd name="csX4" fmla="*/ 3765550 w 4927600"/>
                <a:gd name="csY4" fmla="*/ 1708150 h 3563919"/>
                <a:gd name="csX5" fmla="*/ 3803650 w 4927600"/>
                <a:gd name="csY5" fmla="*/ 1403350 h 3563919"/>
                <a:gd name="csX6" fmla="*/ 4502150 w 4927600"/>
                <a:gd name="csY6" fmla="*/ 1511300 h 3563919"/>
                <a:gd name="csX7" fmla="*/ 4343400 w 4927600"/>
                <a:gd name="csY7" fmla="*/ 1873250 h 3563919"/>
                <a:gd name="csX8" fmla="*/ 4927600 w 4927600"/>
                <a:gd name="csY8" fmla="*/ 2254250 h 3563919"/>
                <a:gd name="csX9" fmla="*/ 4927600 w 4927600"/>
                <a:gd name="csY9" fmla="*/ 3563919 h 3563919"/>
                <a:gd name="csX10" fmla="*/ 0 w 4927600"/>
                <a:gd name="csY10" fmla="*/ 3563919 h 3563919"/>
                <a:gd name="csX11" fmla="*/ 755650 w 4927600"/>
                <a:gd name="csY1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016250 w 4927600"/>
                <a:gd name="csY3" fmla="*/ 122555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55950 w 4927600"/>
                <a:gd name="csY3" fmla="*/ 127000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11400 w 4927600"/>
                <a:gd name="csY3" fmla="*/ 76835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78944 w 4927600"/>
                <a:gd name="csY5" fmla="*/ 1596231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488531 w 4927600"/>
                <a:gd name="csY7" fmla="*/ 159146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512344 w 4927600"/>
                <a:gd name="csY7" fmla="*/ 153431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9944 w 4927600"/>
                <a:gd name="csY7" fmla="*/ 1541463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7931 w 4927600"/>
                <a:gd name="csY8" fmla="*/ 1679575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28838 w 4927600"/>
                <a:gd name="csY3" fmla="*/ 1653381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66938 w 4927600"/>
                <a:gd name="csY3" fmla="*/ 1646237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090738 w 4927600"/>
                <a:gd name="csY3" fmla="*/ 1541463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245519 w 4927600"/>
                <a:gd name="csY3" fmla="*/ 1589088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62113 w 4927600"/>
                <a:gd name="csY3" fmla="*/ 846138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40681 w 4927600"/>
                <a:gd name="csY3" fmla="*/ 858044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07344 w 4927600"/>
                <a:gd name="csY3" fmla="*/ 819944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74019 w 4927600"/>
                <a:gd name="csY3" fmla="*/ 827088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66850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8763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6381 w 4927600"/>
                <a:gd name="csY3" fmla="*/ 591344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21606 w 4927600"/>
                <a:gd name="csY3" fmla="*/ 4722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916906 w 4927600"/>
                <a:gd name="csY3" fmla="*/ 3579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31094 w 4927600"/>
                <a:gd name="csY3" fmla="*/ 55563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466850 w 4927600"/>
                <a:gd name="csY4" fmla="*/ 191294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1863725 w 4927600"/>
                <a:gd name="csY22" fmla="*/ 3562350 h 3563919"/>
                <a:gd name="csX23" fmla="*/ 0 w 4927600"/>
                <a:gd name="csY23" fmla="*/ 3563919 h 3563919"/>
                <a:gd name="csX24" fmla="*/ 755650 w 4927600"/>
                <a:gd name="csY2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2511425 w 4927600"/>
                <a:gd name="csY22" fmla="*/ 3562350 h 3563919"/>
                <a:gd name="csX23" fmla="*/ 1863725 w 4927600"/>
                <a:gd name="csY23" fmla="*/ 3562350 h 3563919"/>
                <a:gd name="csX24" fmla="*/ 0 w 4927600"/>
                <a:gd name="csY24" fmla="*/ 3563919 h 3563919"/>
                <a:gd name="csX25" fmla="*/ 755650 w 4927600"/>
                <a:gd name="csY2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2187575 w 4927600"/>
                <a:gd name="csY22" fmla="*/ 3133725 h 3563919"/>
                <a:gd name="csX23" fmla="*/ 1863725 w 4927600"/>
                <a:gd name="csY23" fmla="*/ 3562350 h 3563919"/>
                <a:gd name="csX24" fmla="*/ 0 w 4927600"/>
                <a:gd name="csY24" fmla="*/ 3563919 h 3563919"/>
                <a:gd name="csX25" fmla="*/ 755650 w 4927600"/>
                <a:gd name="csY25" fmla="*/ 1028700 h 3563919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187575 w 4927600"/>
                <a:gd name="csY22" fmla="*/ 3133725 h 3565525"/>
                <a:gd name="csX23" fmla="*/ 1847850 w 4927600"/>
                <a:gd name="csY23" fmla="*/ 3565525 h 3565525"/>
                <a:gd name="csX24" fmla="*/ 0 w 4927600"/>
                <a:gd name="csY24" fmla="*/ 3563919 h 3565525"/>
                <a:gd name="csX25" fmla="*/ 755650 w 4927600"/>
                <a:gd name="csY25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403475 w 4927600"/>
                <a:gd name="csY22" fmla="*/ 3168650 h 3565525"/>
                <a:gd name="csX23" fmla="*/ 2187575 w 4927600"/>
                <a:gd name="csY23" fmla="*/ 3133725 h 3565525"/>
                <a:gd name="csX24" fmla="*/ 1847850 w 4927600"/>
                <a:gd name="csY24" fmla="*/ 3565525 h 3565525"/>
                <a:gd name="csX25" fmla="*/ 0 w 4927600"/>
                <a:gd name="csY25" fmla="*/ 3563919 h 3565525"/>
                <a:gd name="csX26" fmla="*/ 755650 w 4927600"/>
                <a:gd name="csY26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393950 w 4927600"/>
                <a:gd name="csY22" fmla="*/ 3254375 h 3565525"/>
                <a:gd name="csX23" fmla="*/ 2187575 w 4927600"/>
                <a:gd name="csY23" fmla="*/ 3133725 h 3565525"/>
                <a:gd name="csX24" fmla="*/ 1847850 w 4927600"/>
                <a:gd name="csY24" fmla="*/ 3565525 h 3565525"/>
                <a:gd name="csX25" fmla="*/ 0 w 4927600"/>
                <a:gd name="csY25" fmla="*/ 3563919 h 3565525"/>
                <a:gd name="csX26" fmla="*/ 755650 w 4927600"/>
                <a:gd name="csY26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784475 w 4927600"/>
                <a:gd name="csY22" fmla="*/ 3302000 h 3565525"/>
                <a:gd name="csX23" fmla="*/ 2393950 w 4927600"/>
                <a:gd name="csY23" fmla="*/ 3254375 h 3565525"/>
                <a:gd name="csX24" fmla="*/ 2187575 w 4927600"/>
                <a:gd name="csY24" fmla="*/ 3133725 h 3565525"/>
                <a:gd name="csX25" fmla="*/ 1847850 w 4927600"/>
                <a:gd name="csY25" fmla="*/ 3565525 h 3565525"/>
                <a:gd name="csX26" fmla="*/ 0 w 4927600"/>
                <a:gd name="csY26" fmla="*/ 3563919 h 3565525"/>
                <a:gd name="csX27" fmla="*/ 755650 w 4927600"/>
                <a:gd name="csY27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790825 w 4927600"/>
                <a:gd name="csY22" fmla="*/ 2794000 h 3565525"/>
                <a:gd name="csX23" fmla="*/ 2393950 w 4927600"/>
                <a:gd name="csY23" fmla="*/ 3254375 h 3565525"/>
                <a:gd name="csX24" fmla="*/ 2187575 w 4927600"/>
                <a:gd name="csY24" fmla="*/ 3133725 h 3565525"/>
                <a:gd name="csX25" fmla="*/ 1847850 w 4927600"/>
                <a:gd name="csY25" fmla="*/ 3565525 h 3565525"/>
                <a:gd name="csX26" fmla="*/ 0 w 4927600"/>
                <a:gd name="csY26" fmla="*/ 3563919 h 3565525"/>
                <a:gd name="csX27" fmla="*/ 755650 w 4927600"/>
                <a:gd name="csY27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886075 w 4927600"/>
                <a:gd name="csY22" fmla="*/ 2825750 h 3565525"/>
                <a:gd name="csX23" fmla="*/ 2790825 w 4927600"/>
                <a:gd name="csY23" fmla="*/ 2794000 h 3565525"/>
                <a:gd name="csX24" fmla="*/ 2393950 w 4927600"/>
                <a:gd name="csY24" fmla="*/ 3254375 h 3565525"/>
                <a:gd name="csX25" fmla="*/ 2187575 w 4927600"/>
                <a:gd name="csY25" fmla="*/ 3133725 h 3565525"/>
                <a:gd name="csX26" fmla="*/ 1847850 w 4927600"/>
                <a:gd name="csY26" fmla="*/ 3565525 h 3565525"/>
                <a:gd name="csX27" fmla="*/ 0 w 4927600"/>
                <a:gd name="csY27" fmla="*/ 3563919 h 3565525"/>
                <a:gd name="csX28" fmla="*/ 755650 w 4927600"/>
                <a:gd name="csY28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990850 w 4927600"/>
                <a:gd name="csY22" fmla="*/ 2867025 h 3565525"/>
                <a:gd name="csX23" fmla="*/ 2886075 w 4927600"/>
                <a:gd name="csY23" fmla="*/ 2825750 h 3565525"/>
                <a:gd name="csX24" fmla="*/ 2790825 w 4927600"/>
                <a:gd name="csY24" fmla="*/ 2794000 h 3565525"/>
                <a:gd name="csX25" fmla="*/ 2393950 w 4927600"/>
                <a:gd name="csY25" fmla="*/ 3254375 h 3565525"/>
                <a:gd name="csX26" fmla="*/ 2187575 w 4927600"/>
                <a:gd name="csY26" fmla="*/ 3133725 h 3565525"/>
                <a:gd name="csX27" fmla="*/ 1847850 w 4927600"/>
                <a:gd name="csY27" fmla="*/ 3565525 h 3565525"/>
                <a:gd name="csX28" fmla="*/ 0 w 4927600"/>
                <a:gd name="csY28" fmla="*/ 3563919 h 3565525"/>
                <a:gd name="csX29" fmla="*/ 755650 w 4927600"/>
                <a:gd name="csY29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3321050 w 4927600"/>
                <a:gd name="csY22" fmla="*/ 3549650 h 3565525"/>
                <a:gd name="csX23" fmla="*/ 2886075 w 4927600"/>
                <a:gd name="csY23" fmla="*/ 2825750 h 3565525"/>
                <a:gd name="csX24" fmla="*/ 2790825 w 4927600"/>
                <a:gd name="csY24" fmla="*/ 2794000 h 3565525"/>
                <a:gd name="csX25" fmla="*/ 2393950 w 4927600"/>
                <a:gd name="csY25" fmla="*/ 3254375 h 3565525"/>
                <a:gd name="csX26" fmla="*/ 2187575 w 4927600"/>
                <a:gd name="csY26" fmla="*/ 3133725 h 3565525"/>
                <a:gd name="csX27" fmla="*/ 1847850 w 4927600"/>
                <a:gd name="csY27" fmla="*/ 3565525 h 3565525"/>
                <a:gd name="csX28" fmla="*/ 0 w 4927600"/>
                <a:gd name="csY28" fmla="*/ 3563919 h 3565525"/>
                <a:gd name="csX29" fmla="*/ 755650 w 4927600"/>
                <a:gd name="csY29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3321050 w 4927600"/>
                <a:gd name="csY21" fmla="*/ 3549650 h 3565525"/>
                <a:gd name="csX22" fmla="*/ 2886075 w 4927600"/>
                <a:gd name="csY22" fmla="*/ 2825750 h 3565525"/>
                <a:gd name="csX23" fmla="*/ 2790825 w 4927600"/>
                <a:gd name="csY23" fmla="*/ 2794000 h 3565525"/>
                <a:gd name="csX24" fmla="*/ 2393950 w 4927600"/>
                <a:gd name="csY24" fmla="*/ 3254375 h 3565525"/>
                <a:gd name="csX25" fmla="*/ 2187575 w 4927600"/>
                <a:gd name="csY25" fmla="*/ 3133725 h 3565525"/>
                <a:gd name="csX26" fmla="*/ 1847850 w 4927600"/>
                <a:gd name="csY26" fmla="*/ 3565525 h 3565525"/>
                <a:gd name="csX27" fmla="*/ 0 w 4927600"/>
                <a:gd name="csY27" fmla="*/ 3563919 h 3565525"/>
                <a:gd name="csX28" fmla="*/ 755650 w 4927600"/>
                <a:gd name="csY28" fmla="*/ 1028700 h 3565525"/>
                <a:gd name="csX0" fmla="*/ 755650 w 4502150"/>
                <a:gd name="csY0" fmla="*/ 1028700 h 3565525"/>
                <a:gd name="csX1" fmla="*/ 584200 w 4502150"/>
                <a:gd name="csY1" fmla="*/ 882650 h 3565525"/>
                <a:gd name="csX2" fmla="*/ 990600 w 4502150"/>
                <a:gd name="csY2" fmla="*/ 0 h 3565525"/>
                <a:gd name="csX3" fmla="*/ 1126331 w 4502150"/>
                <a:gd name="csY3" fmla="*/ 65088 h 3565525"/>
                <a:gd name="csX4" fmla="*/ 1571625 w 4502150"/>
                <a:gd name="csY4" fmla="*/ 131763 h 3565525"/>
                <a:gd name="csX5" fmla="*/ 1916906 w 4502150"/>
                <a:gd name="csY5" fmla="*/ 357981 h 3565525"/>
                <a:gd name="csX6" fmla="*/ 1526381 w 4502150"/>
                <a:gd name="csY6" fmla="*/ 591344 h 3565525"/>
                <a:gd name="csX7" fmla="*/ 1674019 w 4502150"/>
                <a:gd name="csY7" fmla="*/ 827088 h 3565525"/>
                <a:gd name="csX8" fmla="*/ 1640681 w 4502150"/>
                <a:gd name="csY8" fmla="*/ 858044 h 3565525"/>
                <a:gd name="csX9" fmla="*/ 2245519 w 4502150"/>
                <a:gd name="csY9" fmla="*/ 1589088 h 3565525"/>
                <a:gd name="csX10" fmla="*/ 2166938 w 4502150"/>
                <a:gd name="csY10" fmla="*/ 1646237 h 3565525"/>
                <a:gd name="csX11" fmla="*/ 2330450 w 4502150"/>
                <a:gd name="csY11" fmla="*/ 1943100 h 3565525"/>
                <a:gd name="csX12" fmla="*/ 2806700 w 4502150"/>
                <a:gd name="csY12" fmla="*/ 1663700 h 3565525"/>
                <a:gd name="csX13" fmla="*/ 2950369 w 4502150"/>
                <a:gd name="csY13" fmla="*/ 1689100 h 3565525"/>
                <a:gd name="csX14" fmla="*/ 3294063 w 4502150"/>
                <a:gd name="csY14" fmla="*/ 1518444 h 3565525"/>
                <a:gd name="csX15" fmla="*/ 3350419 w 4502150"/>
                <a:gd name="csY15" fmla="*/ 1422401 h 3565525"/>
                <a:gd name="csX16" fmla="*/ 3767931 w 4502150"/>
                <a:gd name="csY16" fmla="*/ 1679575 h 3565525"/>
                <a:gd name="csX17" fmla="*/ 3803650 w 4502150"/>
                <a:gd name="csY17" fmla="*/ 1403350 h 3565525"/>
                <a:gd name="csX18" fmla="*/ 4502150 w 4502150"/>
                <a:gd name="csY18" fmla="*/ 1511300 h 3565525"/>
                <a:gd name="csX19" fmla="*/ 4343400 w 4502150"/>
                <a:gd name="csY19" fmla="*/ 1873250 h 3565525"/>
                <a:gd name="csX20" fmla="*/ 4425950 w 4502150"/>
                <a:gd name="csY20" fmla="*/ 1933575 h 3565525"/>
                <a:gd name="csX21" fmla="*/ 3321050 w 4502150"/>
                <a:gd name="csY21" fmla="*/ 3549650 h 3565525"/>
                <a:gd name="csX22" fmla="*/ 2886075 w 4502150"/>
                <a:gd name="csY22" fmla="*/ 2825750 h 3565525"/>
                <a:gd name="csX23" fmla="*/ 2790825 w 4502150"/>
                <a:gd name="csY23" fmla="*/ 2794000 h 3565525"/>
                <a:gd name="csX24" fmla="*/ 2393950 w 4502150"/>
                <a:gd name="csY24" fmla="*/ 3254375 h 3565525"/>
                <a:gd name="csX25" fmla="*/ 2187575 w 4502150"/>
                <a:gd name="csY25" fmla="*/ 3133725 h 3565525"/>
                <a:gd name="csX26" fmla="*/ 1847850 w 4502150"/>
                <a:gd name="csY26" fmla="*/ 3565525 h 3565525"/>
                <a:gd name="csX27" fmla="*/ 0 w 4502150"/>
                <a:gd name="csY27" fmla="*/ 3563919 h 3565525"/>
                <a:gd name="csX28" fmla="*/ 755650 w 4502150"/>
                <a:gd name="csY28" fmla="*/ 1028700 h 3565525"/>
                <a:gd name="csX0" fmla="*/ 755650 w 4502150"/>
                <a:gd name="csY0" fmla="*/ 1028700 h 3565525"/>
                <a:gd name="csX1" fmla="*/ 584200 w 4502150"/>
                <a:gd name="csY1" fmla="*/ 882650 h 3565525"/>
                <a:gd name="csX2" fmla="*/ 990600 w 4502150"/>
                <a:gd name="csY2" fmla="*/ 0 h 3565525"/>
                <a:gd name="csX3" fmla="*/ 1126331 w 4502150"/>
                <a:gd name="csY3" fmla="*/ 65088 h 3565525"/>
                <a:gd name="csX4" fmla="*/ 1571625 w 4502150"/>
                <a:gd name="csY4" fmla="*/ 131763 h 3565525"/>
                <a:gd name="csX5" fmla="*/ 1916906 w 4502150"/>
                <a:gd name="csY5" fmla="*/ 357981 h 3565525"/>
                <a:gd name="csX6" fmla="*/ 1526381 w 4502150"/>
                <a:gd name="csY6" fmla="*/ 591344 h 3565525"/>
                <a:gd name="csX7" fmla="*/ 1674019 w 4502150"/>
                <a:gd name="csY7" fmla="*/ 827088 h 3565525"/>
                <a:gd name="csX8" fmla="*/ 1640681 w 4502150"/>
                <a:gd name="csY8" fmla="*/ 858044 h 3565525"/>
                <a:gd name="csX9" fmla="*/ 2245519 w 4502150"/>
                <a:gd name="csY9" fmla="*/ 1589088 h 3565525"/>
                <a:gd name="csX10" fmla="*/ 2166938 w 4502150"/>
                <a:gd name="csY10" fmla="*/ 1646237 h 3565525"/>
                <a:gd name="csX11" fmla="*/ 2330450 w 4502150"/>
                <a:gd name="csY11" fmla="*/ 1943100 h 3565525"/>
                <a:gd name="csX12" fmla="*/ 2806700 w 4502150"/>
                <a:gd name="csY12" fmla="*/ 1663700 h 3565525"/>
                <a:gd name="csX13" fmla="*/ 2950369 w 4502150"/>
                <a:gd name="csY13" fmla="*/ 1689100 h 3565525"/>
                <a:gd name="csX14" fmla="*/ 3294063 w 4502150"/>
                <a:gd name="csY14" fmla="*/ 1518444 h 3565525"/>
                <a:gd name="csX15" fmla="*/ 3350419 w 4502150"/>
                <a:gd name="csY15" fmla="*/ 1422401 h 3565525"/>
                <a:gd name="csX16" fmla="*/ 3767931 w 4502150"/>
                <a:gd name="csY16" fmla="*/ 1679575 h 3565525"/>
                <a:gd name="csX17" fmla="*/ 3803650 w 4502150"/>
                <a:gd name="csY17" fmla="*/ 1403350 h 3565525"/>
                <a:gd name="csX18" fmla="*/ 4502150 w 4502150"/>
                <a:gd name="csY18" fmla="*/ 1511300 h 3565525"/>
                <a:gd name="csX19" fmla="*/ 4343400 w 4502150"/>
                <a:gd name="csY19" fmla="*/ 1873250 h 3565525"/>
                <a:gd name="csX20" fmla="*/ 4425950 w 4502150"/>
                <a:gd name="csY20" fmla="*/ 1933575 h 3565525"/>
                <a:gd name="csX21" fmla="*/ 3359150 w 4502150"/>
                <a:gd name="csY21" fmla="*/ 3559175 h 3565525"/>
                <a:gd name="csX22" fmla="*/ 2886075 w 4502150"/>
                <a:gd name="csY22" fmla="*/ 2825750 h 3565525"/>
                <a:gd name="csX23" fmla="*/ 2790825 w 4502150"/>
                <a:gd name="csY23" fmla="*/ 2794000 h 3565525"/>
                <a:gd name="csX24" fmla="*/ 2393950 w 4502150"/>
                <a:gd name="csY24" fmla="*/ 3254375 h 3565525"/>
                <a:gd name="csX25" fmla="*/ 2187575 w 4502150"/>
                <a:gd name="csY25" fmla="*/ 3133725 h 3565525"/>
                <a:gd name="csX26" fmla="*/ 1847850 w 4502150"/>
                <a:gd name="csY26" fmla="*/ 3565525 h 3565525"/>
                <a:gd name="csX27" fmla="*/ 0 w 4502150"/>
                <a:gd name="csY27" fmla="*/ 3563919 h 3565525"/>
                <a:gd name="csX28" fmla="*/ 755650 w 4502150"/>
                <a:gd name="csY28" fmla="*/ 1028700 h 35655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4502150" h="3565525">
                  <a:moveTo>
                    <a:pt x="755650" y="1028700"/>
                  </a:moveTo>
                  <a:lnTo>
                    <a:pt x="584200" y="882650"/>
                  </a:lnTo>
                  <a:lnTo>
                    <a:pt x="990600" y="0"/>
                  </a:lnTo>
                  <a:lnTo>
                    <a:pt x="1126331" y="65088"/>
                  </a:lnTo>
                  <a:lnTo>
                    <a:pt x="1571625" y="131763"/>
                  </a:lnTo>
                  <a:lnTo>
                    <a:pt x="1916906" y="357981"/>
                  </a:lnTo>
                  <a:lnTo>
                    <a:pt x="1526381" y="591344"/>
                  </a:lnTo>
                  <a:lnTo>
                    <a:pt x="1674019" y="827088"/>
                  </a:lnTo>
                  <a:lnTo>
                    <a:pt x="1640681" y="858044"/>
                  </a:lnTo>
                  <a:lnTo>
                    <a:pt x="2245519" y="1589088"/>
                  </a:lnTo>
                  <a:lnTo>
                    <a:pt x="2166938" y="1646237"/>
                  </a:lnTo>
                  <a:lnTo>
                    <a:pt x="2330450" y="1943100"/>
                  </a:lnTo>
                  <a:lnTo>
                    <a:pt x="2806700" y="1663700"/>
                  </a:lnTo>
                  <a:lnTo>
                    <a:pt x="2950369" y="1689100"/>
                  </a:lnTo>
                  <a:lnTo>
                    <a:pt x="3294063" y="1518444"/>
                  </a:lnTo>
                  <a:lnTo>
                    <a:pt x="3350419" y="1422401"/>
                  </a:lnTo>
                  <a:lnTo>
                    <a:pt x="3767931" y="1679575"/>
                  </a:lnTo>
                  <a:lnTo>
                    <a:pt x="3803650" y="1403350"/>
                  </a:lnTo>
                  <a:lnTo>
                    <a:pt x="4502150" y="1511300"/>
                  </a:lnTo>
                  <a:lnTo>
                    <a:pt x="4343400" y="1873250"/>
                  </a:lnTo>
                  <a:lnTo>
                    <a:pt x="4425950" y="1933575"/>
                  </a:lnTo>
                  <a:lnTo>
                    <a:pt x="3359150" y="3559175"/>
                  </a:lnTo>
                  <a:lnTo>
                    <a:pt x="2886075" y="2825750"/>
                  </a:lnTo>
                  <a:lnTo>
                    <a:pt x="2790825" y="2794000"/>
                  </a:lnTo>
                  <a:lnTo>
                    <a:pt x="2393950" y="3254375"/>
                  </a:lnTo>
                  <a:lnTo>
                    <a:pt x="2187575" y="3133725"/>
                  </a:lnTo>
                  <a:lnTo>
                    <a:pt x="1847850" y="3565525"/>
                  </a:lnTo>
                  <a:lnTo>
                    <a:pt x="0" y="3563919"/>
                  </a:lnTo>
                  <a:lnTo>
                    <a:pt x="755650" y="10287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712EC439-6323-AF70-9304-71F77727839A}"/>
                </a:ext>
              </a:extLst>
            </p:cNvPr>
            <p:cNvSpPr/>
            <p:nvPr/>
          </p:nvSpPr>
          <p:spPr>
            <a:xfrm rot="1932097">
              <a:off x="3044753" y="4241164"/>
              <a:ext cx="150079" cy="11477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11">
              <a:extLst>
                <a:ext uri="{FF2B5EF4-FFF2-40B4-BE49-F238E27FC236}">
                  <a16:creationId xmlns:a16="http://schemas.microsoft.com/office/drawing/2014/main" id="{646E962C-A7A7-EB91-F02D-EEDF396B512E}"/>
                </a:ext>
              </a:extLst>
            </p:cNvPr>
            <p:cNvSpPr/>
            <p:nvPr/>
          </p:nvSpPr>
          <p:spPr>
            <a:xfrm rot="17223081">
              <a:off x="2739990" y="4748020"/>
              <a:ext cx="267007" cy="781694"/>
            </a:xfrm>
            <a:custGeom>
              <a:avLst/>
              <a:gdLst>
                <a:gd name="csX0" fmla="*/ 0 w 267007"/>
                <a:gd name="csY0" fmla="*/ 0 h 777697"/>
                <a:gd name="csX1" fmla="*/ 267007 w 267007"/>
                <a:gd name="csY1" fmla="*/ 0 h 777697"/>
                <a:gd name="csX2" fmla="*/ 267007 w 267007"/>
                <a:gd name="csY2" fmla="*/ 777697 h 777697"/>
                <a:gd name="csX3" fmla="*/ 0 w 267007"/>
                <a:gd name="csY3" fmla="*/ 777697 h 777697"/>
                <a:gd name="csX4" fmla="*/ 0 w 267007"/>
                <a:gd name="csY4" fmla="*/ 0 h 777697"/>
                <a:gd name="csX0" fmla="*/ 0 w 267007"/>
                <a:gd name="csY0" fmla="*/ 3787 h 781484"/>
                <a:gd name="csX1" fmla="*/ 143279 w 267007"/>
                <a:gd name="csY1" fmla="*/ 0 h 781484"/>
                <a:gd name="csX2" fmla="*/ 267007 w 267007"/>
                <a:gd name="csY2" fmla="*/ 3787 h 781484"/>
                <a:gd name="csX3" fmla="*/ 267007 w 267007"/>
                <a:gd name="csY3" fmla="*/ 781484 h 781484"/>
                <a:gd name="csX4" fmla="*/ 0 w 267007"/>
                <a:gd name="csY4" fmla="*/ 781484 h 781484"/>
                <a:gd name="csX5" fmla="*/ 0 w 267007"/>
                <a:gd name="csY5" fmla="*/ 3787 h 781484"/>
                <a:gd name="csX0" fmla="*/ 0 w 267007"/>
                <a:gd name="csY0" fmla="*/ 3787 h 781694"/>
                <a:gd name="csX1" fmla="*/ 143279 w 267007"/>
                <a:gd name="csY1" fmla="*/ 0 h 781694"/>
                <a:gd name="csX2" fmla="*/ 267007 w 267007"/>
                <a:gd name="csY2" fmla="*/ 3787 h 781694"/>
                <a:gd name="csX3" fmla="*/ 267007 w 267007"/>
                <a:gd name="csY3" fmla="*/ 781484 h 781694"/>
                <a:gd name="csX4" fmla="*/ 136452 w 267007"/>
                <a:gd name="csY4" fmla="*/ 781694 h 781694"/>
                <a:gd name="csX5" fmla="*/ 0 w 267007"/>
                <a:gd name="csY5" fmla="*/ 781484 h 781694"/>
                <a:gd name="csX6" fmla="*/ 0 w 267007"/>
                <a:gd name="csY6" fmla="*/ 3787 h 781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7007" h="781694">
                  <a:moveTo>
                    <a:pt x="0" y="3787"/>
                  </a:moveTo>
                  <a:lnTo>
                    <a:pt x="143279" y="0"/>
                  </a:lnTo>
                  <a:lnTo>
                    <a:pt x="267007" y="3787"/>
                  </a:lnTo>
                  <a:lnTo>
                    <a:pt x="267007" y="781484"/>
                  </a:lnTo>
                  <a:lnTo>
                    <a:pt x="136452" y="781694"/>
                  </a:lnTo>
                  <a:lnTo>
                    <a:pt x="0" y="781484"/>
                  </a:lnTo>
                  <a:lnTo>
                    <a:pt x="0" y="378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4">
              <a:extLst>
                <a:ext uri="{FF2B5EF4-FFF2-40B4-BE49-F238E27FC236}">
                  <a16:creationId xmlns:a16="http://schemas.microsoft.com/office/drawing/2014/main" id="{EE930592-90C0-F331-5EFE-C31396591963}"/>
                </a:ext>
              </a:extLst>
            </p:cNvPr>
            <p:cNvSpPr/>
            <p:nvPr/>
          </p:nvSpPr>
          <p:spPr>
            <a:xfrm>
              <a:off x="1219199" y="4886327"/>
              <a:ext cx="2085975" cy="1317623"/>
            </a:xfrm>
            <a:custGeom>
              <a:avLst/>
              <a:gdLst>
                <a:gd name="csX0" fmla="*/ 0 w 4527550"/>
                <a:gd name="csY0" fmla="*/ 0 h 1309669"/>
                <a:gd name="csX1" fmla="*/ 4527550 w 4527550"/>
                <a:gd name="csY1" fmla="*/ 0 h 1309669"/>
                <a:gd name="csX2" fmla="*/ 4527550 w 4527550"/>
                <a:gd name="csY2" fmla="*/ 1309669 h 1309669"/>
                <a:gd name="csX3" fmla="*/ 0 w 4527550"/>
                <a:gd name="csY3" fmla="*/ 1309669 h 1309669"/>
                <a:gd name="csX4" fmla="*/ 0 w 4527550"/>
                <a:gd name="csY4" fmla="*/ 0 h 1309669"/>
                <a:gd name="csX0" fmla="*/ 400050 w 4927600"/>
                <a:gd name="csY0" fmla="*/ 0 h 1309669"/>
                <a:gd name="csX1" fmla="*/ 4927600 w 4927600"/>
                <a:gd name="csY1" fmla="*/ 0 h 1309669"/>
                <a:gd name="csX2" fmla="*/ 4927600 w 4927600"/>
                <a:gd name="csY2" fmla="*/ 1309669 h 1309669"/>
                <a:gd name="csX3" fmla="*/ 0 w 4927600"/>
                <a:gd name="csY3" fmla="*/ 1309669 h 1309669"/>
                <a:gd name="csX4" fmla="*/ 400050 w 4927600"/>
                <a:gd name="csY4" fmla="*/ 0 h 1309669"/>
                <a:gd name="csX0" fmla="*/ 755650 w 4927600"/>
                <a:gd name="csY0" fmla="*/ 0 h 2535219"/>
                <a:gd name="csX1" fmla="*/ 4927600 w 4927600"/>
                <a:gd name="csY1" fmla="*/ 1225550 h 2535219"/>
                <a:gd name="csX2" fmla="*/ 4927600 w 4927600"/>
                <a:gd name="csY2" fmla="*/ 2535219 h 2535219"/>
                <a:gd name="csX3" fmla="*/ 0 w 4927600"/>
                <a:gd name="csY3" fmla="*/ 2535219 h 2535219"/>
                <a:gd name="csX4" fmla="*/ 755650 w 4927600"/>
                <a:gd name="csY4" fmla="*/ 0 h 2535219"/>
                <a:gd name="csX0" fmla="*/ 755650 w 4927600"/>
                <a:gd name="csY0" fmla="*/ 0 h 2535219"/>
                <a:gd name="csX1" fmla="*/ 838200 w 4927600"/>
                <a:gd name="csY1" fmla="*/ 25400 h 2535219"/>
                <a:gd name="csX2" fmla="*/ 4927600 w 4927600"/>
                <a:gd name="csY2" fmla="*/ 1225550 h 2535219"/>
                <a:gd name="csX3" fmla="*/ 4927600 w 4927600"/>
                <a:gd name="csY3" fmla="*/ 2535219 h 2535219"/>
                <a:gd name="csX4" fmla="*/ 0 w 4927600"/>
                <a:gd name="csY4" fmla="*/ 2535219 h 2535219"/>
                <a:gd name="csX5" fmla="*/ 755650 w 4927600"/>
                <a:gd name="csY5" fmla="*/ 0 h 253521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4927600 w 4927600"/>
                <a:gd name="csY2" fmla="*/ 1371600 h 2681269"/>
                <a:gd name="csX3" fmla="*/ 4927600 w 4927600"/>
                <a:gd name="csY3" fmla="*/ 2681269 h 2681269"/>
                <a:gd name="csX4" fmla="*/ 0 w 4927600"/>
                <a:gd name="csY4" fmla="*/ 2681269 h 2681269"/>
                <a:gd name="csX5" fmla="*/ 755650 w 4927600"/>
                <a:gd name="csY5" fmla="*/ 146050 h 268126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838200 w 4927600"/>
                <a:gd name="csY2" fmla="*/ 82550 h 2681269"/>
                <a:gd name="csX3" fmla="*/ 4927600 w 4927600"/>
                <a:gd name="csY3" fmla="*/ 1371600 h 2681269"/>
                <a:gd name="csX4" fmla="*/ 4927600 w 4927600"/>
                <a:gd name="csY4" fmla="*/ 2681269 h 2681269"/>
                <a:gd name="csX5" fmla="*/ 0 w 4927600"/>
                <a:gd name="csY5" fmla="*/ 2681269 h 2681269"/>
                <a:gd name="csX6" fmla="*/ 755650 w 4927600"/>
                <a:gd name="csY6" fmla="*/ 146050 h 268126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927600 w 4927600"/>
                <a:gd name="csY3" fmla="*/ 2254250 h 3563919"/>
                <a:gd name="csX4" fmla="*/ 4927600 w 4927600"/>
                <a:gd name="csY4" fmla="*/ 3563919 h 3563919"/>
                <a:gd name="csX5" fmla="*/ 0 w 4927600"/>
                <a:gd name="csY5" fmla="*/ 3563919 h 3563919"/>
                <a:gd name="csX6" fmla="*/ 755650 w 4927600"/>
                <a:gd name="csY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62450 w 4927600"/>
                <a:gd name="csY3" fmla="*/ 194310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43400 w 4927600"/>
                <a:gd name="csY3" fmla="*/ 187325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159250 w 4927600"/>
                <a:gd name="csY3" fmla="*/ 175895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502150 w 4927600"/>
                <a:gd name="csY3" fmla="*/ 151130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22700 w 4927600"/>
                <a:gd name="csY3" fmla="*/ 121920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03650 w 4927600"/>
                <a:gd name="csY3" fmla="*/ 140335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600450 w 4927600"/>
                <a:gd name="csY3" fmla="*/ 129540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765550 w 4927600"/>
                <a:gd name="csY3" fmla="*/ 170815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17850 w 4927600"/>
                <a:gd name="csY3" fmla="*/ 1301750 h 3563919"/>
                <a:gd name="csX4" fmla="*/ 3765550 w 4927600"/>
                <a:gd name="csY4" fmla="*/ 1708150 h 3563919"/>
                <a:gd name="csX5" fmla="*/ 3803650 w 4927600"/>
                <a:gd name="csY5" fmla="*/ 1403350 h 3563919"/>
                <a:gd name="csX6" fmla="*/ 4502150 w 4927600"/>
                <a:gd name="csY6" fmla="*/ 1511300 h 3563919"/>
                <a:gd name="csX7" fmla="*/ 4343400 w 4927600"/>
                <a:gd name="csY7" fmla="*/ 1873250 h 3563919"/>
                <a:gd name="csX8" fmla="*/ 4927600 w 4927600"/>
                <a:gd name="csY8" fmla="*/ 2254250 h 3563919"/>
                <a:gd name="csX9" fmla="*/ 4927600 w 4927600"/>
                <a:gd name="csY9" fmla="*/ 3563919 h 3563919"/>
                <a:gd name="csX10" fmla="*/ 0 w 4927600"/>
                <a:gd name="csY10" fmla="*/ 3563919 h 3563919"/>
                <a:gd name="csX11" fmla="*/ 755650 w 4927600"/>
                <a:gd name="csY1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016250 w 4927600"/>
                <a:gd name="csY3" fmla="*/ 122555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55950 w 4927600"/>
                <a:gd name="csY3" fmla="*/ 127000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11400 w 4927600"/>
                <a:gd name="csY3" fmla="*/ 76835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78944 w 4927600"/>
                <a:gd name="csY5" fmla="*/ 1596231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488531 w 4927600"/>
                <a:gd name="csY7" fmla="*/ 159146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512344 w 4927600"/>
                <a:gd name="csY7" fmla="*/ 153431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9944 w 4927600"/>
                <a:gd name="csY7" fmla="*/ 1541463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7931 w 4927600"/>
                <a:gd name="csY8" fmla="*/ 1679575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28838 w 4927600"/>
                <a:gd name="csY3" fmla="*/ 1653381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66938 w 4927600"/>
                <a:gd name="csY3" fmla="*/ 1646237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090738 w 4927600"/>
                <a:gd name="csY3" fmla="*/ 1541463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245519 w 4927600"/>
                <a:gd name="csY3" fmla="*/ 1589088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62113 w 4927600"/>
                <a:gd name="csY3" fmla="*/ 846138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40681 w 4927600"/>
                <a:gd name="csY3" fmla="*/ 858044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07344 w 4927600"/>
                <a:gd name="csY3" fmla="*/ 819944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74019 w 4927600"/>
                <a:gd name="csY3" fmla="*/ 827088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66850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8763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6381 w 4927600"/>
                <a:gd name="csY3" fmla="*/ 591344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21606 w 4927600"/>
                <a:gd name="csY3" fmla="*/ 4722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916906 w 4927600"/>
                <a:gd name="csY3" fmla="*/ 3579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31094 w 4927600"/>
                <a:gd name="csY3" fmla="*/ 55563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466850 w 4927600"/>
                <a:gd name="csY4" fmla="*/ 191294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390525 w 4927600"/>
                <a:gd name="csY23" fmla="*/ 2251075 h 3563919"/>
                <a:gd name="csX24" fmla="*/ 755650 w 4927600"/>
                <a:gd name="csY24" fmla="*/ 1028700 h 3563919"/>
                <a:gd name="csX0" fmla="*/ 390525 w 4927600"/>
                <a:gd name="csY0" fmla="*/ 2251075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390525 w 4927600"/>
                <a:gd name="csY23" fmla="*/ 2251075 h 3563919"/>
                <a:gd name="csX0" fmla="*/ 390525 w 4927600"/>
                <a:gd name="csY0" fmla="*/ 2251075 h 3563919"/>
                <a:gd name="csX1" fmla="*/ 2076450 w 4927600"/>
                <a:gd name="csY1" fmla="*/ 274320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390525 w 4927600"/>
                <a:gd name="csY23" fmla="*/ 2251075 h 3563919"/>
                <a:gd name="csX0" fmla="*/ 390525 w 4927600"/>
                <a:gd name="csY0" fmla="*/ 2185987 h 3498831"/>
                <a:gd name="csX1" fmla="*/ 2076450 w 4927600"/>
                <a:gd name="csY1" fmla="*/ 2678112 h 3498831"/>
                <a:gd name="csX2" fmla="*/ 1126331 w 4927600"/>
                <a:gd name="csY2" fmla="*/ 0 h 3498831"/>
                <a:gd name="csX3" fmla="*/ 1571625 w 4927600"/>
                <a:gd name="csY3" fmla="*/ 66675 h 3498831"/>
                <a:gd name="csX4" fmla="*/ 1916906 w 4927600"/>
                <a:gd name="csY4" fmla="*/ 292893 h 3498831"/>
                <a:gd name="csX5" fmla="*/ 1526381 w 4927600"/>
                <a:gd name="csY5" fmla="*/ 526256 h 3498831"/>
                <a:gd name="csX6" fmla="*/ 1674019 w 4927600"/>
                <a:gd name="csY6" fmla="*/ 762000 h 3498831"/>
                <a:gd name="csX7" fmla="*/ 1640681 w 4927600"/>
                <a:gd name="csY7" fmla="*/ 792956 h 3498831"/>
                <a:gd name="csX8" fmla="*/ 2245519 w 4927600"/>
                <a:gd name="csY8" fmla="*/ 1524000 h 3498831"/>
                <a:gd name="csX9" fmla="*/ 2166938 w 4927600"/>
                <a:gd name="csY9" fmla="*/ 1581149 h 3498831"/>
                <a:gd name="csX10" fmla="*/ 2330450 w 4927600"/>
                <a:gd name="csY10" fmla="*/ 1878012 h 3498831"/>
                <a:gd name="csX11" fmla="*/ 2806700 w 4927600"/>
                <a:gd name="csY11" fmla="*/ 1598612 h 3498831"/>
                <a:gd name="csX12" fmla="*/ 2950369 w 4927600"/>
                <a:gd name="csY12" fmla="*/ 1624012 h 3498831"/>
                <a:gd name="csX13" fmla="*/ 3294063 w 4927600"/>
                <a:gd name="csY13" fmla="*/ 1453356 h 3498831"/>
                <a:gd name="csX14" fmla="*/ 3350419 w 4927600"/>
                <a:gd name="csY14" fmla="*/ 1357313 h 3498831"/>
                <a:gd name="csX15" fmla="*/ 3767931 w 4927600"/>
                <a:gd name="csY15" fmla="*/ 1614487 h 3498831"/>
                <a:gd name="csX16" fmla="*/ 3803650 w 4927600"/>
                <a:gd name="csY16" fmla="*/ 1338262 h 3498831"/>
                <a:gd name="csX17" fmla="*/ 4502150 w 4927600"/>
                <a:gd name="csY17" fmla="*/ 1446212 h 3498831"/>
                <a:gd name="csX18" fmla="*/ 4343400 w 4927600"/>
                <a:gd name="csY18" fmla="*/ 1808162 h 3498831"/>
                <a:gd name="csX19" fmla="*/ 4927600 w 4927600"/>
                <a:gd name="csY19" fmla="*/ 2189162 h 3498831"/>
                <a:gd name="csX20" fmla="*/ 4927600 w 4927600"/>
                <a:gd name="csY20" fmla="*/ 3498831 h 3498831"/>
                <a:gd name="csX21" fmla="*/ 0 w 4927600"/>
                <a:gd name="csY21" fmla="*/ 3498831 h 3498831"/>
                <a:gd name="csX22" fmla="*/ 390525 w 4927600"/>
                <a:gd name="csY22" fmla="*/ 2185987 h 3498831"/>
                <a:gd name="csX0" fmla="*/ 390525 w 4927600"/>
                <a:gd name="csY0" fmla="*/ 2119312 h 3432156"/>
                <a:gd name="csX1" fmla="*/ 2076450 w 4927600"/>
                <a:gd name="csY1" fmla="*/ 2611437 h 3432156"/>
                <a:gd name="csX2" fmla="*/ 1571625 w 4927600"/>
                <a:gd name="csY2" fmla="*/ 0 h 3432156"/>
                <a:gd name="csX3" fmla="*/ 1916906 w 4927600"/>
                <a:gd name="csY3" fmla="*/ 226218 h 3432156"/>
                <a:gd name="csX4" fmla="*/ 1526381 w 4927600"/>
                <a:gd name="csY4" fmla="*/ 459581 h 3432156"/>
                <a:gd name="csX5" fmla="*/ 1674019 w 4927600"/>
                <a:gd name="csY5" fmla="*/ 695325 h 3432156"/>
                <a:gd name="csX6" fmla="*/ 1640681 w 4927600"/>
                <a:gd name="csY6" fmla="*/ 726281 h 3432156"/>
                <a:gd name="csX7" fmla="*/ 2245519 w 4927600"/>
                <a:gd name="csY7" fmla="*/ 1457325 h 3432156"/>
                <a:gd name="csX8" fmla="*/ 2166938 w 4927600"/>
                <a:gd name="csY8" fmla="*/ 1514474 h 3432156"/>
                <a:gd name="csX9" fmla="*/ 2330450 w 4927600"/>
                <a:gd name="csY9" fmla="*/ 1811337 h 3432156"/>
                <a:gd name="csX10" fmla="*/ 2806700 w 4927600"/>
                <a:gd name="csY10" fmla="*/ 1531937 h 3432156"/>
                <a:gd name="csX11" fmla="*/ 2950369 w 4927600"/>
                <a:gd name="csY11" fmla="*/ 1557337 h 3432156"/>
                <a:gd name="csX12" fmla="*/ 3294063 w 4927600"/>
                <a:gd name="csY12" fmla="*/ 1386681 h 3432156"/>
                <a:gd name="csX13" fmla="*/ 3350419 w 4927600"/>
                <a:gd name="csY13" fmla="*/ 1290638 h 3432156"/>
                <a:gd name="csX14" fmla="*/ 3767931 w 4927600"/>
                <a:gd name="csY14" fmla="*/ 1547812 h 3432156"/>
                <a:gd name="csX15" fmla="*/ 3803650 w 4927600"/>
                <a:gd name="csY15" fmla="*/ 1271587 h 3432156"/>
                <a:gd name="csX16" fmla="*/ 4502150 w 4927600"/>
                <a:gd name="csY16" fmla="*/ 1379537 h 3432156"/>
                <a:gd name="csX17" fmla="*/ 4343400 w 4927600"/>
                <a:gd name="csY17" fmla="*/ 1741487 h 3432156"/>
                <a:gd name="csX18" fmla="*/ 4927600 w 4927600"/>
                <a:gd name="csY18" fmla="*/ 2122487 h 3432156"/>
                <a:gd name="csX19" fmla="*/ 4927600 w 4927600"/>
                <a:gd name="csY19" fmla="*/ 3432156 h 3432156"/>
                <a:gd name="csX20" fmla="*/ 0 w 4927600"/>
                <a:gd name="csY20" fmla="*/ 3432156 h 3432156"/>
                <a:gd name="csX21" fmla="*/ 390525 w 4927600"/>
                <a:gd name="csY21" fmla="*/ 2119312 h 3432156"/>
                <a:gd name="csX0" fmla="*/ 390525 w 4927600"/>
                <a:gd name="csY0" fmla="*/ 1893094 h 3205938"/>
                <a:gd name="csX1" fmla="*/ 2076450 w 4927600"/>
                <a:gd name="csY1" fmla="*/ 2385219 h 3205938"/>
                <a:gd name="csX2" fmla="*/ 1916906 w 4927600"/>
                <a:gd name="csY2" fmla="*/ 0 h 3205938"/>
                <a:gd name="csX3" fmla="*/ 1526381 w 4927600"/>
                <a:gd name="csY3" fmla="*/ 233363 h 3205938"/>
                <a:gd name="csX4" fmla="*/ 1674019 w 4927600"/>
                <a:gd name="csY4" fmla="*/ 469107 h 3205938"/>
                <a:gd name="csX5" fmla="*/ 1640681 w 4927600"/>
                <a:gd name="csY5" fmla="*/ 500063 h 3205938"/>
                <a:gd name="csX6" fmla="*/ 2245519 w 4927600"/>
                <a:gd name="csY6" fmla="*/ 1231107 h 3205938"/>
                <a:gd name="csX7" fmla="*/ 2166938 w 4927600"/>
                <a:gd name="csY7" fmla="*/ 1288256 h 3205938"/>
                <a:gd name="csX8" fmla="*/ 2330450 w 4927600"/>
                <a:gd name="csY8" fmla="*/ 1585119 h 3205938"/>
                <a:gd name="csX9" fmla="*/ 2806700 w 4927600"/>
                <a:gd name="csY9" fmla="*/ 1305719 h 3205938"/>
                <a:gd name="csX10" fmla="*/ 2950369 w 4927600"/>
                <a:gd name="csY10" fmla="*/ 1331119 h 3205938"/>
                <a:gd name="csX11" fmla="*/ 3294063 w 4927600"/>
                <a:gd name="csY11" fmla="*/ 1160463 h 3205938"/>
                <a:gd name="csX12" fmla="*/ 3350419 w 4927600"/>
                <a:gd name="csY12" fmla="*/ 1064420 h 3205938"/>
                <a:gd name="csX13" fmla="*/ 3767931 w 4927600"/>
                <a:gd name="csY13" fmla="*/ 1321594 h 3205938"/>
                <a:gd name="csX14" fmla="*/ 3803650 w 4927600"/>
                <a:gd name="csY14" fmla="*/ 1045369 h 3205938"/>
                <a:gd name="csX15" fmla="*/ 4502150 w 4927600"/>
                <a:gd name="csY15" fmla="*/ 1153319 h 3205938"/>
                <a:gd name="csX16" fmla="*/ 4343400 w 4927600"/>
                <a:gd name="csY16" fmla="*/ 1515269 h 3205938"/>
                <a:gd name="csX17" fmla="*/ 4927600 w 4927600"/>
                <a:gd name="csY17" fmla="*/ 1896269 h 3205938"/>
                <a:gd name="csX18" fmla="*/ 4927600 w 4927600"/>
                <a:gd name="csY18" fmla="*/ 3205938 h 3205938"/>
                <a:gd name="csX19" fmla="*/ 0 w 4927600"/>
                <a:gd name="csY19" fmla="*/ 3205938 h 3205938"/>
                <a:gd name="csX20" fmla="*/ 390525 w 4927600"/>
                <a:gd name="csY20" fmla="*/ 1893094 h 3205938"/>
                <a:gd name="csX0" fmla="*/ 390525 w 4927600"/>
                <a:gd name="csY0" fmla="*/ 1659731 h 2972575"/>
                <a:gd name="csX1" fmla="*/ 2076450 w 4927600"/>
                <a:gd name="csY1" fmla="*/ 2151856 h 2972575"/>
                <a:gd name="csX2" fmla="*/ 1526381 w 4927600"/>
                <a:gd name="csY2" fmla="*/ 0 h 2972575"/>
                <a:gd name="csX3" fmla="*/ 1674019 w 4927600"/>
                <a:gd name="csY3" fmla="*/ 235744 h 2972575"/>
                <a:gd name="csX4" fmla="*/ 1640681 w 4927600"/>
                <a:gd name="csY4" fmla="*/ 266700 h 2972575"/>
                <a:gd name="csX5" fmla="*/ 2245519 w 4927600"/>
                <a:gd name="csY5" fmla="*/ 997744 h 2972575"/>
                <a:gd name="csX6" fmla="*/ 2166938 w 4927600"/>
                <a:gd name="csY6" fmla="*/ 1054893 h 2972575"/>
                <a:gd name="csX7" fmla="*/ 2330450 w 4927600"/>
                <a:gd name="csY7" fmla="*/ 1351756 h 2972575"/>
                <a:gd name="csX8" fmla="*/ 2806700 w 4927600"/>
                <a:gd name="csY8" fmla="*/ 1072356 h 2972575"/>
                <a:gd name="csX9" fmla="*/ 2950369 w 4927600"/>
                <a:gd name="csY9" fmla="*/ 1097756 h 2972575"/>
                <a:gd name="csX10" fmla="*/ 3294063 w 4927600"/>
                <a:gd name="csY10" fmla="*/ 927100 h 2972575"/>
                <a:gd name="csX11" fmla="*/ 3350419 w 4927600"/>
                <a:gd name="csY11" fmla="*/ 831057 h 2972575"/>
                <a:gd name="csX12" fmla="*/ 3767931 w 4927600"/>
                <a:gd name="csY12" fmla="*/ 1088231 h 2972575"/>
                <a:gd name="csX13" fmla="*/ 3803650 w 4927600"/>
                <a:gd name="csY13" fmla="*/ 812006 h 2972575"/>
                <a:gd name="csX14" fmla="*/ 4502150 w 4927600"/>
                <a:gd name="csY14" fmla="*/ 919956 h 2972575"/>
                <a:gd name="csX15" fmla="*/ 4343400 w 4927600"/>
                <a:gd name="csY15" fmla="*/ 1281906 h 2972575"/>
                <a:gd name="csX16" fmla="*/ 4927600 w 4927600"/>
                <a:gd name="csY16" fmla="*/ 1662906 h 2972575"/>
                <a:gd name="csX17" fmla="*/ 4927600 w 4927600"/>
                <a:gd name="csY17" fmla="*/ 2972575 h 2972575"/>
                <a:gd name="csX18" fmla="*/ 0 w 4927600"/>
                <a:gd name="csY18" fmla="*/ 2972575 h 2972575"/>
                <a:gd name="csX19" fmla="*/ 390525 w 4927600"/>
                <a:gd name="csY19" fmla="*/ 1659731 h 2972575"/>
                <a:gd name="csX0" fmla="*/ 390525 w 4927600"/>
                <a:gd name="csY0" fmla="*/ 1423987 h 2736831"/>
                <a:gd name="csX1" fmla="*/ 2076450 w 4927600"/>
                <a:gd name="csY1" fmla="*/ 1916112 h 2736831"/>
                <a:gd name="csX2" fmla="*/ 1674019 w 4927600"/>
                <a:gd name="csY2" fmla="*/ 0 h 2736831"/>
                <a:gd name="csX3" fmla="*/ 1640681 w 4927600"/>
                <a:gd name="csY3" fmla="*/ 30956 h 2736831"/>
                <a:gd name="csX4" fmla="*/ 2245519 w 4927600"/>
                <a:gd name="csY4" fmla="*/ 762000 h 2736831"/>
                <a:gd name="csX5" fmla="*/ 2166938 w 4927600"/>
                <a:gd name="csY5" fmla="*/ 819149 h 2736831"/>
                <a:gd name="csX6" fmla="*/ 2330450 w 4927600"/>
                <a:gd name="csY6" fmla="*/ 1116012 h 2736831"/>
                <a:gd name="csX7" fmla="*/ 2806700 w 4927600"/>
                <a:gd name="csY7" fmla="*/ 836612 h 2736831"/>
                <a:gd name="csX8" fmla="*/ 2950369 w 4927600"/>
                <a:gd name="csY8" fmla="*/ 862012 h 2736831"/>
                <a:gd name="csX9" fmla="*/ 3294063 w 4927600"/>
                <a:gd name="csY9" fmla="*/ 691356 h 2736831"/>
                <a:gd name="csX10" fmla="*/ 3350419 w 4927600"/>
                <a:gd name="csY10" fmla="*/ 595313 h 2736831"/>
                <a:gd name="csX11" fmla="*/ 3767931 w 4927600"/>
                <a:gd name="csY11" fmla="*/ 852487 h 2736831"/>
                <a:gd name="csX12" fmla="*/ 3803650 w 4927600"/>
                <a:gd name="csY12" fmla="*/ 576262 h 2736831"/>
                <a:gd name="csX13" fmla="*/ 4502150 w 4927600"/>
                <a:gd name="csY13" fmla="*/ 684212 h 2736831"/>
                <a:gd name="csX14" fmla="*/ 4343400 w 4927600"/>
                <a:gd name="csY14" fmla="*/ 1046162 h 2736831"/>
                <a:gd name="csX15" fmla="*/ 4927600 w 4927600"/>
                <a:gd name="csY15" fmla="*/ 1427162 h 2736831"/>
                <a:gd name="csX16" fmla="*/ 4927600 w 4927600"/>
                <a:gd name="csY16" fmla="*/ 2736831 h 2736831"/>
                <a:gd name="csX17" fmla="*/ 0 w 4927600"/>
                <a:gd name="csY17" fmla="*/ 2736831 h 2736831"/>
                <a:gd name="csX18" fmla="*/ 390525 w 4927600"/>
                <a:gd name="csY18" fmla="*/ 1423987 h 2736831"/>
                <a:gd name="csX0" fmla="*/ 390525 w 4927600"/>
                <a:gd name="csY0" fmla="*/ 1393031 h 2705875"/>
                <a:gd name="csX1" fmla="*/ 2076450 w 4927600"/>
                <a:gd name="csY1" fmla="*/ 1885156 h 2705875"/>
                <a:gd name="csX2" fmla="*/ 1640681 w 4927600"/>
                <a:gd name="csY2" fmla="*/ 0 h 2705875"/>
                <a:gd name="csX3" fmla="*/ 2245519 w 4927600"/>
                <a:gd name="csY3" fmla="*/ 731044 h 2705875"/>
                <a:gd name="csX4" fmla="*/ 2166938 w 4927600"/>
                <a:gd name="csY4" fmla="*/ 788193 h 2705875"/>
                <a:gd name="csX5" fmla="*/ 2330450 w 4927600"/>
                <a:gd name="csY5" fmla="*/ 1085056 h 2705875"/>
                <a:gd name="csX6" fmla="*/ 2806700 w 4927600"/>
                <a:gd name="csY6" fmla="*/ 805656 h 2705875"/>
                <a:gd name="csX7" fmla="*/ 2950369 w 4927600"/>
                <a:gd name="csY7" fmla="*/ 831056 h 2705875"/>
                <a:gd name="csX8" fmla="*/ 3294063 w 4927600"/>
                <a:gd name="csY8" fmla="*/ 660400 h 2705875"/>
                <a:gd name="csX9" fmla="*/ 3350419 w 4927600"/>
                <a:gd name="csY9" fmla="*/ 564357 h 2705875"/>
                <a:gd name="csX10" fmla="*/ 3767931 w 4927600"/>
                <a:gd name="csY10" fmla="*/ 821531 h 2705875"/>
                <a:gd name="csX11" fmla="*/ 3803650 w 4927600"/>
                <a:gd name="csY11" fmla="*/ 545306 h 2705875"/>
                <a:gd name="csX12" fmla="*/ 4502150 w 4927600"/>
                <a:gd name="csY12" fmla="*/ 653256 h 2705875"/>
                <a:gd name="csX13" fmla="*/ 4343400 w 4927600"/>
                <a:gd name="csY13" fmla="*/ 1015206 h 2705875"/>
                <a:gd name="csX14" fmla="*/ 4927600 w 4927600"/>
                <a:gd name="csY14" fmla="*/ 1396206 h 2705875"/>
                <a:gd name="csX15" fmla="*/ 4927600 w 4927600"/>
                <a:gd name="csY15" fmla="*/ 2705875 h 2705875"/>
                <a:gd name="csX16" fmla="*/ 0 w 4927600"/>
                <a:gd name="csY16" fmla="*/ 2705875 h 2705875"/>
                <a:gd name="csX17" fmla="*/ 390525 w 4927600"/>
                <a:gd name="csY17" fmla="*/ 1393031 h 2705875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245519 w 4927600"/>
                <a:gd name="csY2" fmla="*/ 185738 h 2160569"/>
                <a:gd name="csX3" fmla="*/ 2166938 w 4927600"/>
                <a:gd name="csY3" fmla="*/ 242887 h 2160569"/>
                <a:gd name="csX4" fmla="*/ 2330450 w 4927600"/>
                <a:gd name="csY4" fmla="*/ 539750 h 2160569"/>
                <a:gd name="csX5" fmla="*/ 2806700 w 4927600"/>
                <a:gd name="csY5" fmla="*/ 260350 h 2160569"/>
                <a:gd name="csX6" fmla="*/ 2950369 w 4927600"/>
                <a:gd name="csY6" fmla="*/ 285750 h 2160569"/>
                <a:gd name="csX7" fmla="*/ 3294063 w 4927600"/>
                <a:gd name="csY7" fmla="*/ 115094 h 2160569"/>
                <a:gd name="csX8" fmla="*/ 3350419 w 4927600"/>
                <a:gd name="csY8" fmla="*/ 19051 h 2160569"/>
                <a:gd name="csX9" fmla="*/ 3767931 w 4927600"/>
                <a:gd name="csY9" fmla="*/ 276225 h 2160569"/>
                <a:gd name="csX10" fmla="*/ 3803650 w 4927600"/>
                <a:gd name="csY10" fmla="*/ 0 h 2160569"/>
                <a:gd name="csX11" fmla="*/ 4502150 w 4927600"/>
                <a:gd name="csY11" fmla="*/ 107950 h 2160569"/>
                <a:gd name="csX12" fmla="*/ 4343400 w 4927600"/>
                <a:gd name="csY12" fmla="*/ 469900 h 2160569"/>
                <a:gd name="csX13" fmla="*/ 4927600 w 4927600"/>
                <a:gd name="csY13" fmla="*/ 850900 h 2160569"/>
                <a:gd name="csX14" fmla="*/ 4927600 w 4927600"/>
                <a:gd name="csY14" fmla="*/ 2160569 h 2160569"/>
                <a:gd name="csX15" fmla="*/ 0 w 4927600"/>
                <a:gd name="csY15" fmla="*/ 2160569 h 2160569"/>
                <a:gd name="csX16" fmla="*/ 390525 w 4927600"/>
                <a:gd name="csY16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166938 w 4927600"/>
                <a:gd name="csY2" fmla="*/ 242887 h 2160569"/>
                <a:gd name="csX3" fmla="*/ 2330450 w 4927600"/>
                <a:gd name="csY3" fmla="*/ 539750 h 2160569"/>
                <a:gd name="csX4" fmla="*/ 2806700 w 4927600"/>
                <a:gd name="csY4" fmla="*/ 260350 h 2160569"/>
                <a:gd name="csX5" fmla="*/ 2950369 w 4927600"/>
                <a:gd name="csY5" fmla="*/ 285750 h 2160569"/>
                <a:gd name="csX6" fmla="*/ 3294063 w 4927600"/>
                <a:gd name="csY6" fmla="*/ 115094 h 2160569"/>
                <a:gd name="csX7" fmla="*/ 3350419 w 4927600"/>
                <a:gd name="csY7" fmla="*/ 19051 h 2160569"/>
                <a:gd name="csX8" fmla="*/ 3767931 w 4927600"/>
                <a:gd name="csY8" fmla="*/ 276225 h 2160569"/>
                <a:gd name="csX9" fmla="*/ 3803650 w 4927600"/>
                <a:gd name="csY9" fmla="*/ 0 h 2160569"/>
                <a:gd name="csX10" fmla="*/ 4502150 w 4927600"/>
                <a:gd name="csY10" fmla="*/ 107950 h 2160569"/>
                <a:gd name="csX11" fmla="*/ 4343400 w 4927600"/>
                <a:gd name="csY11" fmla="*/ 469900 h 2160569"/>
                <a:gd name="csX12" fmla="*/ 4927600 w 4927600"/>
                <a:gd name="csY12" fmla="*/ 850900 h 2160569"/>
                <a:gd name="csX13" fmla="*/ 4927600 w 4927600"/>
                <a:gd name="csY13" fmla="*/ 2160569 h 2160569"/>
                <a:gd name="csX14" fmla="*/ 0 w 4927600"/>
                <a:gd name="csY14" fmla="*/ 2160569 h 2160569"/>
                <a:gd name="csX15" fmla="*/ 390525 w 4927600"/>
                <a:gd name="csY15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330450 w 4927600"/>
                <a:gd name="csY2" fmla="*/ 539750 h 2160569"/>
                <a:gd name="csX3" fmla="*/ 2806700 w 4927600"/>
                <a:gd name="csY3" fmla="*/ 260350 h 2160569"/>
                <a:gd name="csX4" fmla="*/ 2950369 w 4927600"/>
                <a:gd name="csY4" fmla="*/ 285750 h 2160569"/>
                <a:gd name="csX5" fmla="*/ 3294063 w 4927600"/>
                <a:gd name="csY5" fmla="*/ 115094 h 2160569"/>
                <a:gd name="csX6" fmla="*/ 3350419 w 4927600"/>
                <a:gd name="csY6" fmla="*/ 19051 h 2160569"/>
                <a:gd name="csX7" fmla="*/ 3767931 w 4927600"/>
                <a:gd name="csY7" fmla="*/ 276225 h 2160569"/>
                <a:gd name="csX8" fmla="*/ 3803650 w 4927600"/>
                <a:gd name="csY8" fmla="*/ 0 h 2160569"/>
                <a:gd name="csX9" fmla="*/ 4502150 w 4927600"/>
                <a:gd name="csY9" fmla="*/ 107950 h 2160569"/>
                <a:gd name="csX10" fmla="*/ 4343400 w 4927600"/>
                <a:gd name="csY10" fmla="*/ 469900 h 2160569"/>
                <a:gd name="csX11" fmla="*/ 4927600 w 4927600"/>
                <a:gd name="csY11" fmla="*/ 850900 h 2160569"/>
                <a:gd name="csX12" fmla="*/ 4927600 w 4927600"/>
                <a:gd name="csY12" fmla="*/ 2160569 h 2160569"/>
                <a:gd name="csX13" fmla="*/ 0 w 4927600"/>
                <a:gd name="csY13" fmla="*/ 2160569 h 2160569"/>
                <a:gd name="csX14" fmla="*/ 390525 w 4927600"/>
                <a:gd name="csY14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806700 w 4927600"/>
                <a:gd name="csY2" fmla="*/ 260350 h 2160569"/>
                <a:gd name="csX3" fmla="*/ 2950369 w 4927600"/>
                <a:gd name="csY3" fmla="*/ 285750 h 2160569"/>
                <a:gd name="csX4" fmla="*/ 3294063 w 4927600"/>
                <a:gd name="csY4" fmla="*/ 115094 h 2160569"/>
                <a:gd name="csX5" fmla="*/ 3350419 w 4927600"/>
                <a:gd name="csY5" fmla="*/ 19051 h 2160569"/>
                <a:gd name="csX6" fmla="*/ 3767931 w 4927600"/>
                <a:gd name="csY6" fmla="*/ 276225 h 2160569"/>
                <a:gd name="csX7" fmla="*/ 3803650 w 4927600"/>
                <a:gd name="csY7" fmla="*/ 0 h 2160569"/>
                <a:gd name="csX8" fmla="*/ 4502150 w 4927600"/>
                <a:gd name="csY8" fmla="*/ 107950 h 2160569"/>
                <a:gd name="csX9" fmla="*/ 4343400 w 4927600"/>
                <a:gd name="csY9" fmla="*/ 469900 h 2160569"/>
                <a:gd name="csX10" fmla="*/ 4927600 w 4927600"/>
                <a:gd name="csY10" fmla="*/ 850900 h 2160569"/>
                <a:gd name="csX11" fmla="*/ 4927600 w 4927600"/>
                <a:gd name="csY11" fmla="*/ 2160569 h 2160569"/>
                <a:gd name="csX12" fmla="*/ 0 w 4927600"/>
                <a:gd name="csY12" fmla="*/ 2160569 h 2160569"/>
                <a:gd name="csX13" fmla="*/ 390525 w 4927600"/>
                <a:gd name="csY13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950369 w 4927600"/>
                <a:gd name="csY2" fmla="*/ 285750 h 2160569"/>
                <a:gd name="csX3" fmla="*/ 3294063 w 4927600"/>
                <a:gd name="csY3" fmla="*/ 115094 h 2160569"/>
                <a:gd name="csX4" fmla="*/ 3350419 w 4927600"/>
                <a:gd name="csY4" fmla="*/ 19051 h 2160569"/>
                <a:gd name="csX5" fmla="*/ 3767931 w 4927600"/>
                <a:gd name="csY5" fmla="*/ 276225 h 2160569"/>
                <a:gd name="csX6" fmla="*/ 3803650 w 4927600"/>
                <a:gd name="csY6" fmla="*/ 0 h 2160569"/>
                <a:gd name="csX7" fmla="*/ 4502150 w 4927600"/>
                <a:gd name="csY7" fmla="*/ 107950 h 2160569"/>
                <a:gd name="csX8" fmla="*/ 4343400 w 4927600"/>
                <a:gd name="csY8" fmla="*/ 469900 h 2160569"/>
                <a:gd name="csX9" fmla="*/ 4927600 w 4927600"/>
                <a:gd name="csY9" fmla="*/ 850900 h 2160569"/>
                <a:gd name="csX10" fmla="*/ 4927600 w 4927600"/>
                <a:gd name="csY10" fmla="*/ 2160569 h 2160569"/>
                <a:gd name="csX11" fmla="*/ 0 w 4927600"/>
                <a:gd name="csY11" fmla="*/ 2160569 h 2160569"/>
                <a:gd name="csX12" fmla="*/ 390525 w 4927600"/>
                <a:gd name="csY12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294063 w 4927600"/>
                <a:gd name="csY2" fmla="*/ 115094 h 2160569"/>
                <a:gd name="csX3" fmla="*/ 3350419 w 4927600"/>
                <a:gd name="csY3" fmla="*/ 19051 h 2160569"/>
                <a:gd name="csX4" fmla="*/ 3767931 w 4927600"/>
                <a:gd name="csY4" fmla="*/ 276225 h 2160569"/>
                <a:gd name="csX5" fmla="*/ 3803650 w 4927600"/>
                <a:gd name="csY5" fmla="*/ 0 h 2160569"/>
                <a:gd name="csX6" fmla="*/ 4502150 w 4927600"/>
                <a:gd name="csY6" fmla="*/ 107950 h 2160569"/>
                <a:gd name="csX7" fmla="*/ 4343400 w 4927600"/>
                <a:gd name="csY7" fmla="*/ 469900 h 2160569"/>
                <a:gd name="csX8" fmla="*/ 4927600 w 4927600"/>
                <a:gd name="csY8" fmla="*/ 850900 h 2160569"/>
                <a:gd name="csX9" fmla="*/ 4927600 w 4927600"/>
                <a:gd name="csY9" fmla="*/ 2160569 h 2160569"/>
                <a:gd name="csX10" fmla="*/ 0 w 4927600"/>
                <a:gd name="csY10" fmla="*/ 2160569 h 2160569"/>
                <a:gd name="csX11" fmla="*/ 390525 w 4927600"/>
                <a:gd name="csY11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350419 w 4927600"/>
                <a:gd name="csY2" fmla="*/ 19051 h 2160569"/>
                <a:gd name="csX3" fmla="*/ 3767931 w 4927600"/>
                <a:gd name="csY3" fmla="*/ 276225 h 2160569"/>
                <a:gd name="csX4" fmla="*/ 3803650 w 4927600"/>
                <a:gd name="csY4" fmla="*/ 0 h 2160569"/>
                <a:gd name="csX5" fmla="*/ 4502150 w 4927600"/>
                <a:gd name="csY5" fmla="*/ 107950 h 2160569"/>
                <a:gd name="csX6" fmla="*/ 4343400 w 4927600"/>
                <a:gd name="csY6" fmla="*/ 469900 h 2160569"/>
                <a:gd name="csX7" fmla="*/ 4927600 w 4927600"/>
                <a:gd name="csY7" fmla="*/ 850900 h 2160569"/>
                <a:gd name="csX8" fmla="*/ 4927600 w 4927600"/>
                <a:gd name="csY8" fmla="*/ 2160569 h 2160569"/>
                <a:gd name="csX9" fmla="*/ 0 w 4927600"/>
                <a:gd name="csY9" fmla="*/ 2160569 h 2160569"/>
                <a:gd name="csX10" fmla="*/ 390525 w 4927600"/>
                <a:gd name="csY10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767931 w 4927600"/>
                <a:gd name="csY2" fmla="*/ 276225 h 2160569"/>
                <a:gd name="csX3" fmla="*/ 3803650 w 4927600"/>
                <a:gd name="csY3" fmla="*/ 0 h 2160569"/>
                <a:gd name="csX4" fmla="*/ 4502150 w 4927600"/>
                <a:gd name="csY4" fmla="*/ 107950 h 2160569"/>
                <a:gd name="csX5" fmla="*/ 4343400 w 4927600"/>
                <a:gd name="csY5" fmla="*/ 469900 h 2160569"/>
                <a:gd name="csX6" fmla="*/ 4927600 w 4927600"/>
                <a:gd name="csY6" fmla="*/ 850900 h 2160569"/>
                <a:gd name="csX7" fmla="*/ 4927600 w 4927600"/>
                <a:gd name="csY7" fmla="*/ 2160569 h 2160569"/>
                <a:gd name="csX8" fmla="*/ 0 w 4927600"/>
                <a:gd name="csY8" fmla="*/ 2160569 h 2160569"/>
                <a:gd name="csX9" fmla="*/ 390525 w 4927600"/>
                <a:gd name="csY9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803650 w 4927600"/>
                <a:gd name="csY2" fmla="*/ 0 h 2160569"/>
                <a:gd name="csX3" fmla="*/ 4502150 w 4927600"/>
                <a:gd name="csY3" fmla="*/ 107950 h 2160569"/>
                <a:gd name="csX4" fmla="*/ 4343400 w 4927600"/>
                <a:gd name="csY4" fmla="*/ 469900 h 2160569"/>
                <a:gd name="csX5" fmla="*/ 4927600 w 4927600"/>
                <a:gd name="csY5" fmla="*/ 850900 h 2160569"/>
                <a:gd name="csX6" fmla="*/ 4927600 w 4927600"/>
                <a:gd name="csY6" fmla="*/ 2160569 h 2160569"/>
                <a:gd name="csX7" fmla="*/ 0 w 4927600"/>
                <a:gd name="csY7" fmla="*/ 2160569 h 2160569"/>
                <a:gd name="csX8" fmla="*/ 390525 w 4927600"/>
                <a:gd name="csY8" fmla="*/ 847725 h 2160569"/>
                <a:gd name="csX0" fmla="*/ 390525 w 4927600"/>
                <a:gd name="csY0" fmla="*/ 739775 h 2052619"/>
                <a:gd name="csX1" fmla="*/ 2076450 w 4927600"/>
                <a:gd name="csY1" fmla="*/ 1231900 h 2052619"/>
                <a:gd name="csX2" fmla="*/ 4502150 w 4927600"/>
                <a:gd name="csY2" fmla="*/ 0 h 2052619"/>
                <a:gd name="csX3" fmla="*/ 4343400 w 4927600"/>
                <a:gd name="csY3" fmla="*/ 361950 h 2052619"/>
                <a:gd name="csX4" fmla="*/ 4927600 w 4927600"/>
                <a:gd name="csY4" fmla="*/ 742950 h 2052619"/>
                <a:gd name="csX5" fmla="*/ 4927600 w 4927600"/>
                <a:gd name="csY5" fmla="*/ 2052619 h 2052619"/>
                <a:gd name="csX6" fmla="*/ 0 w 4927600"/>
                <a:gd name="csY6" fmla="*/ 2052619 h 2052619"/>
                <a:gd name="csX7" fmla="*/ 390525 w 4927600"/>
                <a:gd name="csY7" fmla="*/ 739775 h 2052619"/>
                <a:gd name="csX0" fmla="*/ 390525 w 4927600"/>
                <a:gd name="csY0" fmla="*/ 377825 h 1690669"/>
                <a:gd name="csX1" fmla="*/ 2076450 w 4927600"/>
                <a:gd name="csY1" fmla="*/ 869950 h 1690669"/>
                <a:gd name="csX2" fmla="*/ 4343400 w 4927600"/>
                <a:gd name="csY2" fmla="*/ 0 h 1690669"/>
                <a:gd name="csX3" fmla="*/ 4927600 w 4927600"/>
                <a:gd name="csY3" fmla="*/ 381000 h 1690669"/>
                <a:gd name="csX4" fmla="*/ 4927600 w 4927600"/>
                <a:gd name="csY4" fmla="*/ 1690669 h 1690669"/>
                <a:gd name="csX5" fmla="*/ 0 w 4927600"/>
                <a:gd name="csY5" fmla="*/ 1690669 h 1690669"/>
                <a:gd name="csX6" fmla="*/ 390525 w 4927600"/>
                <a:gd name="csY6" fmla="*/ 377825 h 1690669"/>
                <a:gd name="csX0" fmla="*/ 390525 w 4927600"/>
                <a:gd name="csY0" fmla="*/ 0 h 1312844"/>
                <a:gd name="csX1" fmla="*/ 2076450 w 4927600"/>
                <a:gd name="csY1" fmla="*/ 492125 h 1312844"/>
                <a:gd name="csX2" fmla="*/ 4927600 w 4927600"/>
                <a:gd name="csY2" fmla="*/ 3175 h 1312844"/>
                <a:gd name="csX3" fmla="*/ 4927600 w 4927600"/>
                <a:gd name="csY3" fmla="*/ 1312844 h 1312844"/>
                <a:gd name="csX4" fmla="*/ 0 w 4927600"/>
                <a:gd name="csY4" fmla="*/ 1312844 h 1312844"/>
                <a:gd name="csX5" fmla="*/ 390525 w 4927600"/>
                <a:gd name="csY5" fmla="*/ 0 h 1312844"/>
                <a:gd name="csX0" fmla="*/ 390525 w 4927600"/>
                <a:gd name="csY0" fmla="*/ 0 h 1312844"/>
                <a:gd name="csX1" fmla="*/ 2076450 w 4927600"/>
                <a:gd name="csY1" fmla="*/ 492125 h 1312844"/>
                <a:gd name="csX2" fmla="*/ 4927600 w 4927600"/>
                <a:gd name="csY2" fmla="*/ 1312844 h 1312844"/>
                <a:gd name="csX3" fmla="*/ 0 w 4927600"/>
                <a:gd name="csY3" fmla="*/ 1312844 h 1312844"/>
                <a:gd name="csX4" fmla="*/ 390525 w 4927600"/>
                <a:gd name="csY4" fmla="*/ 0 h 1312844"/>
                <a:gd name="csX0" fmla="*/ 390525 w 4927600"/>
                <a:gd name="csY0" fmla="*/ 0 h 1312844"/>
                <a:gd name="csX1" fmla="*/ 2076450 w 4927600"/>
                <a:gd name="csY1" fmla="*/ 492125 h 1312844"/>
                <a:gd name="csX2" fmla="*/ 4927600 w 4927600"/>
                <a:gd name="csY2" fmla="*/ 1312844 h 1312844"/>
                <a:gd name="csX3" fmla="*/ 1851025 w 4927600"/>
                <a:gd name="csY3" fmla="*/ 1308098 h 1312844"/>
                <a:gd name="csX4" fmla="*/ 0 w 4927600"/>
                <a:gd name="csY4" fmla="*/ 1312844 h 1312844"/>
                <a:gd name="csX5" fmla="*/ 390525 w 4927600"/>
                <a:gd name="csY5" fmla="*/ 0 h 1312844"/>
                <a:gd name="csX0" fmla="*/ 390525 w 2085975"/>
                <a:gd name="csY0" fmla="*/ 0 h 1312844"/>
                <a:gd name="csX1" fmla="*/ 2076450 w 2085975"/>
                <a:gd name="csY1" fmla="*/ 492125 h 1312844"/>
                <a:gd name="csX2" fmla="*/ 2085975 w 2085975"/>
                <a:gd name="csY2" fmla="*/ 1020744 h 1312844"/>
                <a:gd name="csX3" fmla="*/ 1851025 w 2085975"/>
                <a:gd name="csY3" fmla="*/ 1308098 h 1312844"/>
                <a:gd name="csX4" fmla="*/ 0 w 2085975"/>
                <a:gd name="csY4" fmla="*/ 1312844 h 1312844"/>
                <a:gd name="csX5" fmla="*/ 390525 w 2085975"/>
                <a:gd name="csY5" fmla="*/ 0 h 1312844"/>
                <a:gd name="csX0" fmla="*/ 390525 w 2085975"/>
                <a:gd name="csY0" fmla="*/ 0 h 1312844"/>
                <a:gd name="csX1" fmla="*/ 2076450 w 2085975"/>
                <a:gd name="csY1" fmla="*/ 492125 h 1312844"/>
                <a:gd name="csX2" fmla="*/ 2082801 w 2085975"/>
                <a:gd name="csY2" fmla="*/ 895348 h 1312844"/>
                <a:gd name="csX3" fmla="*/ 2085975 w 2085975"/>
                <a:gd name="csY3" fmla="*/ 1020744 h 1312844"/>
                <a:gd name="csX4" fmla="*/ 1851025 w 2085975"/>
                <a:gd name="csY4" fmla="*/ 1308098 h 1312844"/>
                <a:gd name="csX5" fmla="*/ 0 w 2085975"/>
                <a:gd name="csY5" fmla="*/ 1312844 h 1312844"/>
                <a:gd name="csX6" fmla="*/ 390525 w 2085975"/>
                <a:gd name="csY6" fmla="*/ 0 h 1312844"/>
                <a:gd name="csX0" fmla="*/ 390525 w 2085975"/>
                <a:gd name="csY0" fmla="*/ 0 h 1312844"/>
                <a:gd name="csX1" fmla="*/ 2076450 w 2085975"/>
                <a:gd name="csY1" fmla="*/ 492125 h 1312844"/>
                <a:gd name="csX2" fmla="*/ 1831976 w 2085975"/>
                <a:gd name="csY2" fmla="*/ 857248 h 1312844"/>
                <a:gd name="csX3" fmla="*/ 2085975 w 2085975"/>
                <a:gd name="csY3" fmla="*/ 1020744 h 1312844"/>
                <a:gd name="csX4" fmla="*/ 1851025 w 2085975"/>
                <a:gd name="csY4" fmla="*/ 1308098 h 1312844"/>
                <a:gd name="csX5" fmla="*/ 0 w 2085975"/>
                <a:gd name="csY5" fmla="*/ 1312844 h 1312844"/>
                <a:gd name="csX6" fmla="*/ 390525 w 2085975"/>
                <a:gd name="csY6" fmla="*/ 0 h 1312844"/>
                <a:gd name="csX0" fmla="*/ 390525 w 2085975"/>
                <a:gd name="csY0" fmla="*/ 0 h 1317623"/>
                <a:gd name="csX1" fmla="*/ 2076450 w 2085975"/>
                <a:gd name="csY1" fmla="*/ 492125 h 1317623"/>
                <a:gd name="csX2" fmla="*/ 1831976 w 2085975"/>
                <a:gd name="csY2" fmla="*/ 857248 h 1317623"/>
                <a:gd name="csX3" fmla="*/ 2085975 w 2085975"/>
                <a:gd name="csY3" fmla="*/ 1020744 h 1317623"/>
                <a:gd name="csX4" fmla="*/ 1851025 w 2085975"/>
                <a:gd name="csY4" fmla="*/ 1317623 h 1317623"/>
                <a:gd name="csX5" fmla="*/ 0 w 2085975"/>
                <a:gd name="csY5" fmla="*/ 1312844 h 1317623"/>
                <a:gd name="csX6" fmla="*/ 390525 w 2085975"/>
                <a:gd name="csY6" fmla="*/ 0 h 13176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085975" h="1317623">
                  <a:moveTo>
                    <a:pt x="390525" y="0"/>
                  </a:moveTo>
                  <a:lnTo>
                    <a:pt x="2076450" y="492125"/>
                  </a:lnTo>
                  <a:lnTo>
                    <a:pt x="1831976" y="857248"/>
                  </a:lnTo>
                  <a:lnTo>
                    <a:pt x="2085975" y="1020744"/>
                  </a:lnTo>
                  <a:lnTo>
                    <a:pt x="1851025" y="1317623"/>
                  </a:lnTo>
                  <a:lnTo>
                    <a:pt x="0" y="1312844"/>
                  </a:lnTo>
                  <a:lnTo>
                    <a:pt x="390525" y="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4">
              <a:extLst>
                <a:ext uri="{FF2B5EF4-FFF2-40B4-BE49-F238E27FC236}">
                  <a16:creationId xmlns:a16="http://schemas.microsoft.com/office/drawing/2014/main" id="{3C35275C-9098-B71B-3423-6B9FE3283BFC}"/>
                </a:ext>
              </a:extLst>
            </p:cNvPr>
            <p:cNvSpPr/>
            <p:nvPr/>
          </p:nvSpPr>
          <p:spPr>
            <a:xfrm>
              <a:off x="4572001" y="4562475"/>
              <a:ext cx="1574800" cy="1636695"/>
            </a:xfrm>
            <a:custGeom>
              <a:avLst/>
              <a:gdLst>
                <a:gd name="csX0" fmla="*/ 0 w 4527550"/>
                <a:gd name="csY0" fmla="*/ 0 h 1309669"/>
                <a:gd name="csX1" fmla="*/ 4527550 w 4527550"/>
                <a:gd name="csY1" fmla="*/ 0 h 1309669"/>
                <a:gd name="csX2" fmla="*/ 4527550 w 4527550"/>
                <a:gd name="csY2" fmla="*/ 1309669 h 1309669"/>
                <a:gd name="csX3" fmla="*/ 0 w 4527550"/>
                <a:gd name="csY3" fmla="*/ 1309669 h 1309669"/>
                <a:gd name="csX4" fmla="*/ 0 w 4527550"/>
                <a:gd name="csY4" fmla="*/ 0 h 1309669"/>
                <a:gd name="csX0" fmla="*/ 400050 w 4927600"/>
                <a:gd name="csY0" fmla="*/ 0 h 1309669"/>
                <a:gd name="csX1" fmla="*/ 4927600 w 4927600"/>
                <a:gd name="csY1" fmla="*/ 0 h 1309669"/>
                <a:gd name="csX2" fmla="*/ 4927600 w 4927600"/>
                <a:gd name="csY2" fmla="*/ 1309669 h 1309669"/>
                <a:gd name="csX3" fmla="*/ 0 w 4927600"/>
                <a:gd name="csY3" fmla="*/ 1309669 h 1309669"/>
                <a:gd name="csX4" fmla="*/ 400050 w 4927600"/>
                <a:gd name="csY4" fmla="*/ 0 h 1309669"/>
                <a:gd name="csX0" fmla="*/ 755650 w 4927600"/>
                <a:gd name="csY0" fmla="*/ 0 h 2535219"/>
                <a:gd name="csX1" fmla="*/ 4927600 w 4927600"/>
                <a:gd name="csY1" fmla="*/ 1225550 h 2535219"/>
                <a:gd name="csX2" fmla="*/ 4927600 w 4927600"/>
                <a:gd name="csY2" fmla="*/ 2535219 h 2535219"/>
                <a:gd name="csX3" fmla="*/ 0 w 4927600"/>
                <a:gd name="csY3" fmla="*/ 2535219 h 2535219"/>
                <a:gd name="csX4" fmla="*/ 755650 w 4927600"/>
                <a:gd name="csY4" fmla="*/ 0 h 2535219"/>
                <a:gd name="csX0" fmla="*/ 755650 w 4927600"/>
                <a:gd name="csY0" fmla="*/ 0 h 2535219"/>
                <a:gd name="csX1" fmla="*/ 838200 w 4927600"/>
                <a:gd name="csY1" fmla="*/ 25400 h 2535219"/>
                <a:gd name="csX2" fmla="*/ 4927600 w 4927600"/>
                <a:gd name="csY2" fmla="*/ 1225550 h 2535219"/>
                <a:gd name="csX3" fmla="*/ 4927600 w 4927600"/>
                <a:gd name="csY3" fmla="*/ 2535219 h 2535219"/>
                <a:gd name="csX4" fmla="*/ 0 w 4927600"/>
                <a:gd name="csY4" fmla="*/ 2535219 h 2535219"/>
                <a:gd name="csX5" fmla="*/ 755650 w 4927600"/>
                <a:gd name="csY5" fmla="*/ 0 h 253521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4927600 w 4927600"/>
                <a:gd name="csY2" fmla="*/ 1371600 h 2681269"/>
                <a:gd name="csX3" fmla="*/ 4927600 w 4927600"/>
                <a:gd name="csY3" fmla="*/ 2681269 h 2681269"/>
                <a:gd name="csX4" fmla="*/ 0 w 4927600"/>
                <a:gd name="csY4" fmla="*/ 2681269 h 2681269"/>
                <a:gd name="csX5" fmla="*/ 755650 w 4927600"/>
                <a:gd name="csY5" fmla="*/ 146050 h 268126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838200 w 4927600"/>
                <a:gd name="csY2" fmla="*/ 82550 h 2681269"/>
                <a:gd name="csX3" fmla="*/ 4927600 w 4927600"/>
                <a:gd name="csY3" fmla="*/ 1371600 h 2681269"/>
                <a:gd name="csX4" fmla="*/ 4927600 w 4927600"/>
                <a:gd name="csY4" fmla="*/ 2681269 h 2681269"/>
                <a:gd name="csX5" fmla="*/ 0 w 4927600"/>
                <a:gd name="csY5" fmla="*/ 2681269 h 2681269"/>
                <a:gd name="csX6" fmla="*/ 755650 w 4927600"/>
                <a:gd name="csY6" fmla="*/ 146050 h 268126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927600 w 4927600"/>
                <a:gd name="csY3" fmla="*/ 2254250 h 3563919"/>
                <a:gd name="csX4" fmla="*/ 4927600 w 4927600"/>
                <a:gd name="csY4" fmla="*/ 3563919 h 3563919"/>
                <a:gd name="csX5" fmla="*/ 0 w 4927600"/>
                <a:gd name="csY5" fmla="*/ 3563919 h 3563919"/>
                <a:gd name="csX6" fmla="*/ 755650 w 4927600"/>
                <a:gd name="csY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62450 w 4927600"/>
                <a:gd name="csY3" fmla="*/ 194310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43400 w 4927600"/>
                <a:gd name="csY3" fmla="*/ 187325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159250 w 4927600"/>
                <a:gd name="csY3" fmla="*/ 175895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502150 w 4927600"/>
                <a:gd name="csY3" fmla="*/ 151130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22700 w 4927600"/>
                <a:gd name="csY3" fmla="*/ 121920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03650 w 4927600"/>
                <a:gd name="csY3" fmla="*/ 140335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600450 w 4927600"/>
                <a:gd name="csY3" fmla="*/ 129540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765550 w 4927600"/>
                <a:gd name="csY3" fmla="*/ 170815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17850 w 4927600"/>
                <a:gd name="csY3" fmla="*/ 1301750 h 3563919"/>
                <a:gd name="csX4" fmla="*/ 3765550 w 4927600"/>
                <a:gd name="csY4" fmla="*/ 1708150 h 3563919"/>
                <a:gd name="csX5" fmla="*/ 3803650 w 4927600"/>
                <a:gd name="csY5" fmla="*/ 1403350 h 3563919"/>
                <a:gd name="csX6" fmla="*/ 4502150 w 4927600"/>
                <a:gd name="csY6" fmla="*/ 1511300 h 3563919"/>
                <a:gd name="csX7" fmla="*/ 4343400 w 4927600"/>
                <a:gd name="csY7" fmla="*/ 1873250 h 3563919"/>
                <a:gd name="csX8" fmla="*/ 4927600 w 4927600"/>
                <a:gd name="csY8" fmla="*/ 2254250 h 3563919"/>
                <a:gd name="csX9" fmla="*/ 4927600 w 4927600"/>
                <a:gd name="csY9" fmla="*/ 3563919 h 3563919"/>
                <a:gd name="csX10" fmla="*/ 0 w 4927600"/>
                <a:gd name="csY10" fmla="*/ 3563919 h 3563919"/>
                <a:gd name="csX11" fmla="*/ 755650 w 4927600"/>
                <a:gd name="csY1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016250 w 4927600"/>
                <a:gd name="csY3" fmla="*/ 122555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55950 w 4927600"/>
                <a:gd name="csY3" fmla="*/ 127000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11400 w 4927600"/>
                <a:gd name="csY3" fmla="*/ 76835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78944 w 4927600"/>
                <a:gd name="csY5" fmla="*/ 1596231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488531 w 4927600"/>
                <a:gd name="csY7" fmla="*/ 159146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512344 w 4927600"/>
                <a:gd name="csY7" fmla="*/ 153431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9944 w 4927600"/>
                <a:gd name="csY7" fmla="*/ 1541463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7931 w 4927600"/>
                <a:gd name="csY8" fmla="*/ 1679575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28838 w 4927600"/>
                <a:gd name="csY3" fmla="*/ 1653381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66938 w 4927600"/>
                <a:gd name="csY3" fmla="*/ 1646237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090738 w 4927600"/>
                <a:gd name="csY3" fmla="*/ 1541463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245519 w 4927600"/>
                <a:gd name="csY3" fmla="*/ 1589088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62113 w 4927600"/>
                <a:gd name="csY3" fmla="*/ 846138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40681 w 4927600"/>
                <a:gd name="csY3" fmla="*/ 858044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07344 w 4927600"/>
                <a:gd name="csY3" fmla="*/ 819944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74019 w 4927600"/>
                <a:gd name="csY3" fmla="*/ 827088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66850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8763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6381 w 4927600"/>
                <a:gd name="csY3" fmla="*/ 591344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21606 w 4927600"/>
                <a:gd name="csY3" fmla="*/ 4722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916906 w 4927600"/>
                <a:gd name="csY3" fmla="*/ 3579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31094 w 4927600"/>
                <a:gd name="csY3" fmla="*/ 55563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466850 w 4927600"/>
                <a:gd name="csY4" fmla="*/ 191294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3352800 w 4927600"/>
                <a:gd name="csY22" fmla="*/ 3559175 h 3563919"/>
                <a:gd name="csX23" fmla="*/ 0 w 4927600"/>
                <a:gd name="csY23" fmla="*/ 3563919 h 3563919"/>
                <a:gd name="csX24" fmla="*/ 755650 w 4927600"/>
                <a:gd name="csY24" fmla="*/ 1028700 h 3563919"/>
                <a:gd name="csX0" fmla="*/ 171450 w 4343400"/>
                <a:gd name="csY0" fmla="*/ 1028700 h 3563919"/>
                <a:gd name="csX1" fmla="*/ 0 w 4343400"/>
                <a:gd name="csY1" fmla="*/ 882650 h 3563919"/>
                <a:gd name="csX2" fmla="*/ 406400 w 4343400"/>
                <a:gd name="csY2" fmla="*/ 0 h 3563919"/>
                <a:gd name="csX3" fmla="*/ 542131 w 4343400"/>
                <a:gd name="csY3" fmla="*/ 65088 h 3563919"/>
                <a:gd name="csX4" fmla="*/ 987425 w 4343400"/>
                <a:gd name="csY4" fmla="*/ 131763 h 3563919"/>
                <a:gd name="csX5" fmla="*/ 1332706 w 4343400"/>
                <a:gd name="csY5" fmla="*/ 357981 h 3563919"/>
                <a:gd name="csX6" fmla="*/ 942181 w 4343400"/>
                <a:gd name="csY6" fmla="*/ 591344 h 3563919"/>
                <a:gd name="csX7" fmla="*/ 1089819 w 4343400"/>
                <a:gd name="csY7" fmla="*/ 827088 h 3563919"/>
                <a:gd name="csX8" fmla="*/ 1056481 w 4343400"/>
                <a:gd name="csY8" fmla="*/ 858044 h 3563919"/>
                <a:gd name="csX9" fmla="*/ 1661319 w 4343400"/>
                <a:gd name="csY9" fmla="*/ 1589088 h 3563919"/>
                <a:gd name="csX10" fmla="*/ 1582738 w 4343400"/>
                <a:gd name="csY10" fmla="*/ 1646237 h 3563919"/>
                <a:gd name="csX11" fmla="*/ 1746250 w 4343400"/>
                <a:gd name="csY11" fmla="*/ 1943100 h 3563919"/>
                <a:gd name="csX12" fmla="*/ 2222500 w 4343400"/>
                <a:gd name="csY12" fmla="*/ 1663700 h 3563919"/>
                <a:gd name="csX13" fmla="*/ 2366169 w 4343400"/>
                <a:gd name="csY13" fmla="*/ 1689100 h 3563919"/>
                <a:gd name="csX14" fmla="*/ 2709863 w 4343400"/>
                <a:gd name="csY14" fmla="*/ 1518444 h 3563919"/>
                <a:gd name="csX15" fmla="*/ 2766219 w 4343400"/>
                <a:gd name="csY15" fmla="*/ 1422401 h 3563919"/>
                <a:gd name="csX16" fmla="*/ 3183731 w 4343400"/>
                <a:gd name="csY16" fmla="*/ 1679575 h 3563919"/>
                <a:gd name="csX17" fmla="*/ 3219450 w 4343400"/>
                <a:gd name="csY17" fmla="*/ 1403350 h 3563919"/>
                <a:gd name="csX18" fmla="*/ 3917950 w 4343400"/>
                <a:gd name="csY18" fmla="*/ 1511300 h 3563919"/>
                <a:gd name="csX19" fmla="*/ 3759200 w 4343400"/>
                <a:gd name="csY19" fmla="*/ 1873250 h 3563919"/>
                <a:gd name="csX20" fmla="*/ 4343400 w 4343400"/>
                <a:gd name="csY20" fmla="*/ 2254250 h 3563919"/>
                <a:gd name="csX21" fmla="*/ 4343400 w 4343400"/>
                <a:gd name="csY21" fmla="*/ 3563919 h 3563919"/>
                <a:gd name="csX22" fmla="*/ 2768600 w 4343400"/>
                <a:gd name="csY22" fmla="*/ 3559175 h 3563919"/>
                <a:gd name="csX23" fmla="*/ 171450 w 4343400"/>
                <a:gd name="csY23" fmla="*/ 1028700 h 3563919"/>
                <a:gd name="csX0" fmla="*/ 2768600 w 4343400"/>
                <a:gd name="csY0" fmla="*/ 3559175 h 3563919"/>
                <a:gd name="csX1" fmla="*/ 0 w 4343400"/>
                <a:gd name="csY1" fmla="*/ 882650 h 3563919"/>
                <a:gd name="csX2" fmla="*/ 406400 w 4343400"/>
                <a:gd name="csY2" fmla="*/ 0 h 3563919"/>
                <a:gd name="csX3" fmla="*/ 542131 w 4343400"/>
                <a:gd name="csY3" fmla="*/ 65088 h 3563919"/>
                <a:gd name="csX4" fmla="*/ 987425 w 4343400"/>
                <a:gd name="csY4" fmla="*/ 131763 h 3563919"/>
                <a:gd name="csX5" fmla="*/ 1332706 w 4343400"/>
                <a:gd name="csY5" fmla="*/ 357981 h 3563919"/>
                <a:gd name="csX6" fmla="*/ 942181 w 4343400"/>
                <a:gd name="csY6" fmla="*/ 591344 h 3563919"/>
                <a:gd name="csX7" fmla="*/ 1089819 w 4343400"/>
                <a:gd name="csY7" fmla="*/ 827088 h 3563919"/>
                <a:gd name="csX8" fmla="*/ 1056481 w 4343400"/>
                <a:gd name="csY8" fmla="*/ 858044 h 3563919"/>
                <a:gd name="csX9" fmla="*/ 1661319 w 4343400"/>
                <a:gd name="csY9" fmla="*/ 1589088 h 3563919"/>
                <a:gd name="csX10" fmla="*/ 1582738 w 4343400"/>
                <a:gd name="csY10" fmla="*/ 1646237 h 3563919"/>
                <a:gd name="csX11" fmla="*/ 1746250 w 4343400"/>
                <a:gd name="csY11" fmla="*/ 1943100 h 3563919"/>
                <a:gd name="csX12" fmla="*/ 2222500 w 4343400"/>
                <a:gd name="csY12" fmla="*/ 1663700 h 3563919"/>
                <a:gd name="csX13" fmla="*/ 2366169 w 4343400"/>
                <a:gd name="csY13" fmla="*/ 1689100 h 3563919"/>
                <a:gd name="csX14" fmla="*/ 2709863 w 4343400"/>
                <a:gd name="csY14" fmla="*/ 1518444 h 3563919"/>
                <a:gd name="csX15" fmla="*/ 2766219 w 4343400"/>
                <a:gd name="csY15" fmla="*/ 1422401 h 3563919"/>
                <a:gd name="csX16" fmla="*/ 3183731 w 4343400"/>
                <a:gd name="csY16" fmla="*/ 1679575 h 3563919"/>
                <a:gd name="csX17" fmla="*/ 3219450 w 4343400"/>
                <a:gd name="csY17" fmla="*/ 1403350 h 3563919"/>
                <a:gd name="csX18" fmla="*/ 3917950 w 4343400"/>
                <a:gd name="csY18" fmla="*/ 1511300 h 3563919"/>
                <a:gd name="csX19" fmla="*/ 3759200 w 4343400"/>
                <a:gd name="csY19" fmla="*/ 1873250 h 3563919"/>
                <a:gd name="csX20" fmla="*/ 4343400 w 4343400"/>
                <a:gd name="csY20" fmla="*/ 2254250 h 3563919"/>
                <a:gd name="csX21" fmla="*/ 4343400 w 4343400"/>
                <a:gd name="csY21" fmla="*/ 3563919 h 3563919"/>
                <a:gd name="csX22" fmla="*/ 2768600 w 4343400"/>
                <a:gd name="csY22" fmla="*/ 3559175 h 3563919"/>
                <a:gd name="csX0" fmla="*/ 2362200 w 3937000"/>
                <a:gd name="csY0" fmla="*/ 3559175 h 3563919"/>
                <a:gd name="csX1" fmla="*/ 0 w 3937000"/>
                <a:gd name="csY1" fmla="*/ 0 h 3563919"/>
                <a:gd name="csX2" fmla="*/ 135731 w 3937000"/>
                <a:gd name="csY2" fmla="*/ 65088 h 3563919"/>
                <a:gd name="csX3" fmla="*/ 581025 w 3937000"/>
                <a:gd name="csY3" fmla="*/ 131763 h 3563919"/>
                <a:gd name="csX4" fmla="*/ 926306 w 3937000"/>
                <a:gd name="csY4" fmla="*/ 357981 h 3563919"/>
                <a:gd name="csX5" fmla="*/ 535781 w 3937000"/>
                <a:gd name="csY5" fmla="*/ 591344 h 3563919"/>
                <a:gd name="csX6" fmla="*/ 683419 w 3937000"/>
                <a:gd name="csY6" fmla="*/ 827088 h 3563919"/>
                <a:gd name="csX7" fmla="*/ 650081 w 3937000"/>
                <a:gd name="csY7" fmla="*/ 858044 h 3563919"/>
                <a:gd name="csX8" fmla="*/ 1254919 w 3937000"/>
                <a:gd name="csY8" fmla="*/ 1589088 h 3563919"/>
                <a:gd name="csX9" fmla="*/ 1176338 w 3937000"/>
                <a:gd name="csY9" fmla="*/ 1646237 h 3563919"/>
                <a:gd name="csX10" fmla="*/ 1339850 w 3937000"/>
                <a:gd name="csY10" fmla="*/ 1943100 h 3563919"/>
                <a:gd name="csX11" fmla="*/ 1816100 w 3937000"/>
                <a:gd name="csY11" fmla="*/ 1663700 h 3563919"/>
                <a:gd name="csX12" fmla="*/ 1959769 w 3937000"/>
                <a:gd name="csY12" fmla="*/ 1689100 h 3563919"/>
                <a:gd name="csX13" fmla="*/ 2303463 w 3937000"/>
                <a:gd name="csY13" fmla="*/ 1518444 h 3563919"/>
                <a:gd name="csX14" fmla="*/ 2359819 w 3937000"/>
                <a:gd name="csY14" fmla="*/ 1422401 h 3563919"/>
                <a:gd name="csX15" fmla="*/ 2777331 w 3937000"/>
                <a:gd name="csY15" fmla="*/ 1679575 h 3563919"/>
                <a:gd name="csX16" fmla="*/ 2813050 w 3937000"/>
                <a:gd name="csY16" fmla="*/ 1403350 h 3563919"/>
                <a:gd name="csX17" fmla="*/ 3511550 w 3937000"/>
                <a:gd name="csY17" fmla="*/ 1511300 h 3563919"/>
                <a:gd name="csX18" fmla="*/ 3352800 w 3937000"/>
                <a:gd name="csY18" fmla="*/ 1873250 h 3563919"/>
                <a:gd name="csX19" fmla="*/ 3937000 w 3937000"/>
                <a:gd name="csY19" fmla="*/ 2254250 h 3563919"/>
                <a:gd name="csX20" fmla="*/ 3937000 w 3937000"/>
                <a:gd name="csY20" fmla="*/ 3563919 h 3563919"/>
                <a:gd name="csX21" fmla="*/ 2362200 w 3937000"/>
                <a:gd name="csY21" fmla="*/ 3559175 h 3563919"/>
                <a:gd name="csX0" fmla="*/ 2226469 w 3801269"/>
                <a:gd name="csY0" fmla="*/ 3494087 h 3498831"/>
                <a:gd name="csX1" fmla="*/ 0 w 3801269"/>
                <a:gd name="csY1" fmla="*/ 0 h 3498831"/>
                <a:gd name="csX2" fmla="*/ 445294 w 3801269"/>
                <a:gd name="csY2" fmla="*/ 66675 h 3498831"/>
                <a:gd name="csX3" fmla="*/ 790575 w 3801269"/>
                <a:gd name="csY3" fmla="*/ 292893 h 3498831"/>
                <a:gd name="csX4" fmla="*/ 400050 w 3801269"/>
                <a:gd name="csY4" fmla="*/ 526256 h 3498831"/>
                <a:gd name="csX5" fmla="*/ 547688 w 3801269"/>
                <a:gd name="csY5" fmla="*/ 762000 h 3498831"/>
                <a:gd name="csX6" fmla="*/ 514350 w 3801269"/>
                <a:gd name="csY6" fmla="*/ 792956 h 3498831"/>
                <a:gd name="csX7" fmla="*/ 1119188 w 3801269"/>
                <a:gd name="csY7" fmla="*/ 1524000 h 3498831"/>
                <a:gd name="csX8" fmla="*/ 1040607 w 3801269"/>
                <a:gd name="csY8" fmla="*/ 1581149 h 3498831"/>
                <a:gd name="csX9" fmla="*/ 1204119 w 3801269"/>
                <a:gd name="csY9" fmla="*/ 1878012 h 3498831"/>
                <a:gd name="csX10" fmla="*/ 1680369 w 3801269"/>
                <a:gd name="csY10" fmla="*/ 1598612 h 3498831"/>
                <a:gd name="csX11" fmla="*/ 1824038 w 3801269"/>
                <a:gd name="csY11" fmla="*/ 1624012 h 3498831"/>
                <a:gd name="csX12" fmla="*/ 2167732 w 3801269"/>
                <a:gd name="csY12" fmla="*/ 1453356 h 3498831"/>
                <a:gd name="csX13" fmla="*/ 2224088 w 3801269"/>
                <a:gd name="csY13" fmla="*/ 1357313 h 3498831"/>
                <a:gd name="csX14" fmla="*/ 2641600 w 3801269"/>
                <a:gd name="csY14" fmla="*/ 1614487 h 3498831"/>
                <a:gd name="csX15" fmla="*/ 2677319 w 3801269"/>
                <a:gd name="csY15" fmla="*/ 1338262 h 3498831"/>
                <a:gd name="csX16" fmla="*/ 3375819 w 3801269"/>
                <a:gd name="csY16" fmla="*/ 1446212 h 3498831"/>
                <a:gd name="csX17" fmla="*/ 3217069 w 3801269"/>
                <a:gd name="csY17" fmla="*/ 1808162 h 3498831"/>
                <a:gd name="csX18" fmla="*/ 3801269 w 3801269"/>
                <a:gd name="csY18" fmla="*/ 2189162 h 3498831"/>
                <a:gd name="csX19" fmla="*/ 3801269 w 3801269"/>
                <a:gd name="csY19" fmla="*/ 3498831 h 3498831"/>
                <a:gd name="csX20" fmla="*/ 2226469 w 3801269"/>
                <a:gd name="csY20" fmla="*/ 3494087 h 3498831"/>
                <a:gd name="csX0" fmla="*/ 1826419 w 3401219"/>
                <a:gd name="csY0" fmla="*/ 3427412 h 3432156"/>
                <a:gd name="csX1" fmla="*/ 45244 w 3401219"/>
                <a:gd name="csY1" fmla="*/ 0 h 3432156"/>
                <a:gd name="csX2" fmla="*/ 390525 w 3401219"/>
                <a:gd name="csY2" fmla="*/ 226218 h 3432156"/>
                <a:gd name="csX3" fmla="*/ 0 w 3401219"/>
                <a:gd name="csY3" fmla="*/ 459581 h 3432156"/>
                <a:gd name="csX4" fmla="*/ 147638 w 3401219"/>
                <a:gd name="csY4" fmla="*/ 695325 h 3432156"/>
                <a:gd name="csX5" fmla="*/ 114300 w 3401219"/>
                <a:gd name="csY5" fmla="*/ 726281 h 3432156"/>
                <a:gd name="csX6" fmla="*/ 719138 w 3401219"/>
                <a:gd name="csY6" fmla="*/ 1457325 h 3432156"/>
                <a:gd name="csX7" fmla="*/ 640557 w 3401219"/>
                <a:gd name="csY7" fmla="*/ 1514474 h 3432156"/>
                <a:gd name="csX8" fmla="*/ 804069 w 3401219"/>
                <a:gd name="csY8" fmla="*/ 1811337 h 3432156"/>
                <a:gd name="csX9" fmla="*/ 1280319 w 3401219"/>
                <a:gd name="csY9" fmla="*/ 1531937 h 3432156"/>
                <a:gd name="csX10" fmla="*/ 1423988 w 3401219"/>
                <a:gd name="csY10" fmla="*/ 1557337 h 3432156"/>
                <a:gd name="csX11" fmla="*/ 1767682 w 3401219"/>
                <a:gd name="csY11" fmla="*/ 1386681 h 3432156"/>
                <a:gd name="csX12" fmla="*/ 1824038 w 3401219"/>
                <a:gd name="csY12" fmla="*/ 1290638 h 3432156"/>
                <a:gd name="csX13" fmla="*/ 2241550 w 3401219"/>
                <a:gd name="csY13" fmla="*/ 1547812 h 3432156"/>
                <a:gd name="csX14" fmla="*/ 2277269 w 3401219"/>
                <a:gd name="csY14" fmla="*/ 1271587 h 3432156"/>
                <a:gd name="csX15" fmla="*/ 2975769 w 3401219"/>
                <a:gd name="csY15" fmla="*/ 1379537 h 3432156"/>
                <a:gd name="csX16" fmla="*/ 2817019 w 3401219"/>
                <a:gd name="csY16" fmla="*/ 1741487 h 3432156"/>
                <a:gd name="csX17" fmla="*/ 3401219 w 3401219"/>
                <a:gd name="csY17" fmla="*/ 2122487 h 3432156"/>
                <a:gd name="csX18" fmla="*/ 3401219 w 3401219"/>
                <a:gd name="csY18" fmla="*/ 3432156 h 3432156"/>
                <a:gd name="csX19" fmla="*/ 1826419 w 3401219"/>
                <a:gd name="csY19" fmla="*/ 3427412 h 3432156"/>
                <a:gd name="csX0" fmla="*/ 1826419 w 3401219"/>
                <a:gd name="csY0" fmla="*/ 3201194 h 3205938"/>
                <a:gd name="csX1" fmla="*/ 390525 w 3401219"/>
                <a:gd name="csY1" fmla="*/ 0 h 3205938"/>
                <a:gd name="csX2" fmla="*/ 0 w 3401219"/>
                <a:gd name="csY2" fmla="*/ 233363 h 3205938"/>
                <a:gd name="csX3" fmla="*/ 147638 w 3401219"/>
                <a:gd name="csY3" fmla="*/ 469107 h 3205938"/>
                <a:gd name="csX4" fmla="*/ 114300 w 3401219"/>
                <a:gd name="csY4" fmla="*/ 500063 h 3205938"/>
                <a:gd name="csX5" fmla="*/ 719138 w 3401219"/>
                <a:gd name="csY5" fmla="*/ 1231107 h 3205938"/>
                <a:gd name="csX6" fmla="*/ 640557 w 3401219"/>
                <a:gd name="csY6" fmla="*/ 1288256 h 3205938"/>
                <a:gd name="csX7" fmla="*/ 804069 w 3401219"/>
                <a:gd name="csY7" fmla="*/ 1585119 h 3205938"/>
                <a:gd name="csX8" fmla="*/ 1280319 w 3401219"/>
                <a:gd name="csY8" fmla="*/ 1305719 h 3205938"/>
                <a:gd name="csX9" fmla="*/ 1423988 w 3401219"/>
                <a:gd name="csY9" fmla="*/ 1331119 h 3205938"/>
                <a:gd name="csX10" fmla="*/ 1767682 w 3401219"/>
                <a:gd name="csY10" fmla="*/ 1160463 h 3205938"/>
                <a:gd name="csX11" fmla="*/ 1824038 w 3401219"/>
                <a:gd name="csY11" fmla="*/ 1064420 h 3205938"/>
                <a:gd name="csX12" fmla="*/ 2241550 w 3401219"/>
                <a:gd name="csY12" fmla="*/ 1321594 h 3205938"/>
                <a:gd name="csX13" fmla="*/ 2277269 w 3401219"/>
                <a:gd name="csY13" fmla="*/ 1045369 h 3205938"/>
                <a:gd name="csX14" fmla="*/ 2975769 w 3401219"/>
                <a:gd name="csY14" fmla="*/ 1153319 h 3205938"/>
                <a:gd name="csX15" fmla="*/ 2817019 w 3401219"/>
                <a:gd name="csY15" fmla="*/ 1515269 h 3205938"/>
                <a:gd name="csX16" fmla="*/ 3401219 w 3401219"/>
                <a:gd name="csY16" fmla="*/ 1896269 h 3205938"/>
                <a:gd name="csX17" fmla="*/ 3401219 w 3401219"/>
                <a:gd name="csY17" fmla="*/ 3205938 h 3205938"/>
                <a:gd name="csX18" fmla="*/ 1826419 w 3401219"/>
                <a:gd name="csY18" fmla="*/ 3201194 h 3205938"/>
                <a:gd name="csX0" fmla="*/ 1826419 w 3401219"/>
                <a:gd name="csY0" fmla="*/ 2967831 h 2972575"/>
                <a:gd name="csX1" fmla="*/ 0 w 3401219"/>
                <a:gd name="csY1" fmla="*/ 0 h 2972575"/>
                <a:gd name="csX2" fmla="*/ 147638 w 3401219"/>
                <a:gd name="csY2" fmla="*/ 235744 h 2972575"/>
                <a:gd name="csX3" fmla="*/ 114300 w 3401219"/>
                <a:gd name="csY3" fmla="*/ 266700 h 2972575"/>
                <a:gd name="csX4" fmla="*/ 719138 w 3401219"/>
                <a:gd name="csY4" fmla="*/ 997744 h 2972575"/>
                <a:gd name="csX5" fmla="*/ 640557 w 3401219"/>
                <a:gd name="csY5" fmla="*/ 1054893 h 2972575"/>
                <a:gd name="csX6" fmla="*/ 804069 w 3401219"/>
                <a:gd name="csY6" fmla="*/ 1351756 h 2972575"/>
                <a:gd name="csX7" fmla="*/ 1280319 w 3401219"/>
                <a:gd name="csY7" fmla="*/ 1072356 h 2972575"/>
                <a:gd name="csX8" fmla="*/ 1423988 w 3401219"/>
                <a:gd name="csY8" fmla="*/ 1097756 h 2972575"/>
                <a:gd name="csX9" fmla="*/ 1767682 w 3401219"/>
                <a:gd name="csY9" fmla="*/ 927100 h 2972575"/>
                <a:gd name="csX10" fmla="*/ 1824038 w 3401219"/>
                <a:gd name="csY10" fmla="*/ 831057 h 2972575"/>
                <a:gd name="csX11" fmla="*/ 2241550 w 3401219"/>
                <a:gd name="csY11" fmla="*/ 1088231 h 2972575"/>
                <a:gd name="csX12" fmla="*/ 2277269 w 3401219"/>
                <a:gd name="csY12" fmla="*/ 812006 h 2972575"/>
                <a:gd name="csX13" fmla="*/ 2975769 w 3401219"/>
                <a:gd name="csY13" fmla="*/ 919956 h 2972575"/>
                <a:gd name="csX14" fmla="*/ 2817019 w 3401219"/>
                <a:gd name="csY14" fmla="*/ 1281906 h 2972575"/>
                <a:gd name="csX15" fmla="*/ 3401219 w 3401219"/>
                <a:gd name="csY15" fmla="*/ 1662906 h 2972575"/>
                <a:gd name="csX16" fmla="*/ 3401219 w 3401219"/>
                <a:gd name="csY16" fmla="*/ 2972575 h 2972575"/>
                <a:gd name="csX17" fmla="*/ 1826419 w 3401219"/>
                <a:gd name="csY17" fmla="*/ 2967831 h 2972575"/>
                <a:gd name="csX0" fmla="*/ 1712119 w 3286919"/>
                <a:gd name="csY0" fmla="*/ 2732087 h 2736831"/>
                <a:gd name="csX1" fmla="*/ 33338 w 3286919"/>
                <a:gd name="csY1" fmla="*/ 0 h 2736831"/>
                <a:gd name="csX2" fmla="*/ 0 w 3286919"/>
                <a:gd name="csY2" fmla="*/ 30956 h 2736831"/>
                <a:gd name="csX3" fmla="*/ 604838 w 3286919"/>
                <a:gd name="csY3" fmla="*/ 762000 h 2736831"/>
                <a:gd name="csX4" fmla="*/ 526257 w 3286919"/>
                <a:gd name="csY4" fmla="*/ 819149 h 2736831"/>
                <a:gd name="csX5" fmla="*/ 689769 w 3286919"/>
                <a:gd name="csY5" fmla="*/ 1116012 h 2736831"/>
                <a:gd name="csX6" fmla="*/ 1166019 w 3286919"/>
                <a:gd name="csY6" fmla="*/ 836612 h 2736831"/>
                <a:gd name="csX7" fmla="*/ 1309688 w 3286919"/>
                <a:gd name="csY7" fmla="*/ 862012 h 2736831"/>
                <a:gd name="csX8" fmla="*/ 1653382 w 3286919"/>
                <a:gd name="csY8" fmla="*/ 691356 h 2736831"/>
                <a:gd name="csX9" fmla="*/ 1709738 w 3286919"/>
                <a:gd name="csY9" fmla="*/ 595313 h 2736831"/>
                <a:gd name="csX10" fmla="*/ 2127250 w 3286919"/>
                <a:gd name="csY10" fmla="*/ 852487 h 2736831"/>
                <a:gd name="csX11" fmla="*/ 2162969 w 3286919"/>
                <a:gd name="csY11" fmla="*/ 576262 h 2736831"/>
                <a:gd name="csX12" fmla="*/ 2861469 w 3286919"/>
                <a:gd name="csY12" fmla="*/ 684212 h 2736831"/>
                <a:gd name="csX13" fmla="*/ 2702719 w 3286919"/>
                <a:gd name="csY13" fmla="*/ 1046162 h 2736831"/>
                <a:gd name="csX14" fmla="*/ 3286919 w 3286919"/>
                <a:gd name="csY14" fmla="*/ 1427162 h 2736831"/>
                <a:gd name="csX15" fmla="*/ 3286919 w 3286919"/>
                <a:gd name="csY15" fmla="*/ 2736831 h 2736831"/>
                <a:gd name="csX16" fmla="*/ 1712119 w 3286919"/>
                <a:gd name="csY16" fmla="*/ 2732087 h 2736831"/>
                <a:gd name="csX0" fmla="*/ 1712119 w 3286919"/>
                <a:gd name="csY0" fmla="*/ 2701131 h 2705875"/>
                <a:gd name="csX1" fmla="*/ 0 w 3286919"/>
                <a:gd name="csY1" fmla="*/ 0 h 2705875"/>
                <a:gd name="csX2" fmla="*/ 604838 w 3286919"/>
                <a:gd name="csY2" fmla="*/ 731044 h 2705875"/>
                <a:gd name="csX3" fmla="*/ 526257 w 3286919"/>
                <a:gd name="csY3" fmla="*/ 788193 h 2705875"/>
                <a:gd name="csX4" fmla="*/ 689769 w 3286919"/>
                <a:gd name="csY4" fmla="*/ 1085056 h 2705875"/>
                <a:gd name="csX5" fmla="*/ 1166019 w 3286919"/>
                <a:gd name="csY5" fmla="*/ 805656 h 2705875"/>
                <a:gd name="csX6" fmla="*/ 1309688 w 3286919"/>
                <a:gd name="csY6" fmla="*/ 831056 h 2705875"/>
                <a:gd name="csX7" fmla="*/ 1653382 w 3286919"/>
                <a:gd name="csY7" fmla="*/ 660400 h 2705875"/>
                <a:gd name="csX8" fmla="*/ 1709738 w 3286919"/>
                <a:gd name="csY8" fmla="*/ 564357 h 2705875"/>
                <a:gd name="csX9" fmla="*/ 2127250 w 3286919"/>
                <a:gd name="csY9" fmla="*/ 821531 h 2705875"/>
                <a:gd name="csX10" fmla="*/ 2162969 w 3286919"/>
                <a:gd name="csY10" fmla="*/ 545306 h 2705875"/>
                <a:gd name="csX11" fmla="*/ 2861469 w 3286919"/>
                <a:gd name="csY11" fmla="*/ 653256 h 2705875"/>
                <a:gd name="csX12" fmla="*/ 2702719 w 3286919"/>
                <a:gd name="csY12" fmla="*/ 1015206 h 2705875"/>
                <a:gd name="csX13" fmla="*/ 3286919 w 3286919"/>
                <a:gd name="csY13" fmla="*/ 1396206 h 2705875"/>
                <a:gd name="csX14" fmla="*/ 3286919 w 3286919"/>
                <a:gd name="csY14" fmla="*/ 2705875 h 2705875"/>
                <a:gd name="csX15" fmla="*/ 1712119 w 3286919"/>
                <a:gd name="csY15" fmla="*/ 2701131 h 2705875"/>
                <a:gd name="csX0" fmla="*/ 1185862 w 2760662"/>
                <a:gd name="csY0" fmla="*/ 2155825 h 2160569"/>
                <a:gd name="csX1" fmla="*/ 78581 w 2760662"/>
                <a:gd name="csY1" fmla="*/ 185738 h 2160569"/>
                <a:gd name="csX2" fmla="*/ 0 w 2760662"/>
                <a:gd name="csY2" fmla="*/ 242887 h 2160569"/>
                <a:gd name="csX3" fmla="*/ 163512 w 2760662"/>
                <a:gd name="csY3" fmla="*/ 539750 h 2160569"/>
                <a:gd name="csX4" fmla="*/ 639762 w 2760662"/>
                <a:gd name="csY4" fmla="*/ 260350 h 2160569"/>
                <a:gd name="csX5" fmla="*/ 783431 w 2760662"/>
                <a:gd name="csY5" fmla="*/ 285750 h 2160569"/>
                <a:gd name="csX6" fmla="*/ 1127125 w 2760662"/>
                <a:gd name="csY6" fmla="*/ 115094 h 2160569"/>
                <a:gd name="csX7" fmla="*/ 1183481 w 2760662"/>
                <a:gd name="csY7" fmla="*/ 19051 h 2160569"/>
                <a:gd name="csX8" fmla="*/ 1600993 w 2760662"/>
                <a:gd name="csY8" fmla="*/ 276225 h 2160569"/>
                <a:gd name="csX9" fmla="*/ 1636712 w 2760662"/>
                <a:gd name="csY9" fmla="*/ 0 h 2160569"/>
                <a:gd name="csX10" fmla="*/ 2335212 w 2760662"/>
                <a:gd name="csY10" fmla="*/ 107950 h 2160569"/>
                <a:gd name="csX11" fmla="*/ 2176462 w 2760662"/>
                <a:gd name="csY11" fmla="*/ 469900 h 2160569"/>
                <a:gd name="csX12" fmla="*/ 2760662 w 2760662"/>
                <a:gd name="csY12" fmla="*/ 850900 h 2160569"/>
                <a:gd name="csX13" fmla="*/ 2760662 w 2760662"/>
                <a:gd name="csY13" fmla="*/ 2160569 h 2160569"/>
                <a:gd name="csX14" fmla="*/ 1185862 w 2760662"/>
                <a:gd name="csY14" fmla="*/ 2155825 h 2160569"/>
                <a:gd name="csX0" fmla="*/ 1185862 w 2760662"/>
                <a:gd name="csY0" fmla="*/ 2155825 h 2160569"/>
                <a:gd name="csX1" fmla="*/ 0 w 2760662"/>
                <a:gd name="csY1" fmla="*/ 242887 h 2160569"/>
                <a:gd name="csX2" fmla="*/ 163512 w 2760662"/>
                <a:gd name="csY2" fmla="*/ 539750 h 2160569"/>
                <a:gd name="csX3" fmla="*/ 639762 w 2760662"/>
                <a:gd name="csY3" fmla="*/ 260350 h 2160569"/>
                <a:gd name="csX4" fmla="*/ 783431 w 2760662"/>
                <a:gd name="csY4" fmla="*/ 285750 h 2160569"/>
                <a:gd name="csX5" fmla="*/ 1127125 w 2760662"/>
                <a:gd name="csY5" fmla="*/ 115094 h 2160569"/>
                <a:gd name="csX6" fmla="*/ 1183481 w 2760662"/>
                <a:gd name="csY6" fmla="*/ 19051 h 2160569"/>
                <a:gd name="csX7" fmla="*/ 1600993 w 2760662"/>
                <a:gd name="csY7" fmla="*/ 276225 h 2160569"/>
                <a:gd name="csX8" fmla="*/ 1636712 w 2760662"/>
                <a:gd name="csY8" fmla="*/ 0 h 2160569"/>
                <a:gd name="csX9" fmla="*/ 2335212 w 2760662"/>
                <a:gd name="csY9" fmla="*/ 107950 h 2160569"/>
                <a:gd name="csX10" fmla="*/ 2176462 w 2760662"/>
                <a:gd name="csY10" fmla="*/ 469900 h 2160569"/>
                <a:gd name="csX11" fmla="*/ 2760662 w 2760662"/>
                <a:gd name="csY11" fmla="*/ 850900 h 2160569"/>
                <a:gd name="csX12" fmla="*/ 2760662 w 2760662"/>
                <a:gd name="csY12" fmla="*/ 2160569 h 2160569"/>
                <a:gd name="csX13" fmla="*/ 1185862 w 2760662"/>
                <a:gd name="csY13" fmla="*/ 2155825 h 2160569"/>
                <a:gd name="csX0" fmla="*/ 1022350 w 2597150"/>
                <a:gd name="csY0" fmla="*/ 2155825 h 2160569"/>
                <a:gd name="csX1" fmla="*/ 0 w 2597150"/>
                <a:gd name="csY1" fmla="*/ 539750 h 2160569"/>
                <a:gd name="csX2" fmla="*/ 476250 w 2597150"/>
                <a:gd name="csY2" fmla="*/ 260350 h 2160569"/>
                <a:gd name="csX3" fmla="*/ 619919 w 2597150"/>
                <a:gd name="csY3" fmla="*/ 285750 h 2160569"/>
                <a:gd name="csX4" fmla="*/ 963613 w 2597150"/>
                <a:gd name="csY4" fmla="*/ 115094 h 2160569"/>
                <a:gd name="csX5" fmla="*/ 1019969 w 2597150"/>
                <a:gd name="csY5" fmla="*/ 19051 h 2160569"/>
                <a:gd name="csX6" fmla="*/ 1437481 w 2597150"/>
                <a:gd name="csY6" fmla="*/ 276225 h 2160569"/>
                <a:gd name="csX7" fmla="*/ 1473200 w 2597150"/>
                <a:gd name="csY7" fmla="*/ 0 h 2160569"/>
                <a:gd name="csX8" fmla="*/ 2171700 w 2597150"/>
                <a:gd name="csY8" fmla="*/ 107950 h 2160569"/>
                <a:gd name="csX9" fmla="*/ 2012950 w 2597150"/>
                <a:gd name="csY9" fmla="*/ 469900 h 2160569"/>
                <a:gd name="csX10" fmla="*/ 2597150 w 2597150"/>
                <a:gd name="csY10" fmla="*/ 850900 h 2160569"/>
                <a:gd name="csX11" fmla="*/ 2597150 w 2597150"/>
                <a:gd name="csY11" fmla="*/ 2160569 h 2160569"/>
                <a:gd name="csX12" fmla="*/ 1022350 w 2597150"/>
                <a:gd name="csY12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143669 w 2120900"/>
                <a:gd name="csY2" fmla="*/ 285750 h 2160569"/>
                <a:gd name="csX3" fmla="*/ 487363 w 2120900"/>
                <a:gd name="csY3" fmla="*/ 115094 h 2160569"/>
                <a:gd name="csX4" fmla="*/ 543719 w 2120900"/>
                <a:gd name="csY4" fmla="*/ 19051 h 2160569"/>
                <a:gd name="csX5" fmla="*/ 961231 w 2120900"/>
                <a:gd name="csY5" fmla="*/ 276225 h 2160569"/>
                <a:gd name="csX6" fmla="*/ 996950 w 2120900"/>
                <a:gd name="csY6" fmla="*/ 0 h 2160569"/>
                <a:gd name="csX7" fmla="*/ 1695450 w 2120900"/>
                <a:gd name="csY7" fmla="*/ 107950 h 2160569"/>
                <a:gd name="csX8" fmla="*/ 1536700 w 2120900"/>
                <a:gd name="csY8" fmla="*/ 469900 h 2160569"/>
                <a:gd name="csX9" fmla="*/ 2120900 w 2120900"/>
                <a:gd name="csY9" fmla="*/ 850900 h 2160569"/>
                <a:gd name="csX10" fmla="*/ 2120900 w 2120900"/>
                <a:gd name="csY10" fmla="*/ 2160569 h 2160569"/>
                <a:gd name="csX11" fmla="*/ 546100 w 2120900"/>
                <a:gd name="csY11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487363 w 2120900"/>
                <a:gd name="csY2" fmla="*/ 115094 h 2160569"/>
                <a:gd name="csX3" fmla="*/ 543719 w 2120900"/>
                <a:gd name="csY3" fmla="*/ 19051 h 2160569"/>
                <a:gd name="csX4" fmla="*/ 961231 w 2120900"/>
                <a:gd name="csY4" fmla="*/ 276225 h 2160569"/>
                <a:gd name="csX5" fmla="*/ 996950 w 2120900"/>
                <a:gd name="csY5" fmla="*/ 0 h 2160569"/>
                <a:gd name="csX6" fmla="*/ 1695450 w 2120900"/>
                <a:gd name="csY6" fmla="*/ 107950 h 2160569"/>
                <a:gd name="csX7" fmla="*/ 1536700 w 2120900"/>
                <a:gd name="csY7" fmla="*/ 469900 h 2160569"/>
                <a:gd name="csX8" fmla="*/ 2120900 w 2120900"/>
                <a:gd name="csY8" fmla="*/ 850900 h 2160569"/>
                <a:gd name="csX9" fmla="*/ 2120900 w 2120900"/>
                <a:gd name="csY9" fmla="*/ 2160569 h 2160569"/>
                <a:gd name="csX10" fmla="*/ 546100 w 2120900"/>
                <a:gd name="csY10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543719 w 2120900"/>
                <a:gd name="csY2" fmla="*/ 19051 h 2160569"/>
                <a:gd name="csX3" fmla="*/ 961231 w 2120900"/>
                <a:gd name="csY3" fmla="*/ 276225 h 2160569"/>
                <a:gd name="csX4" fmla="*/ 996950 w 2120900"/>
                <a:gd name="csY4" fmla="*/ 0 h 2160569"/>
                <a:gd name="csX5" fmla="*/ 1695450 w 2120900"/>
                <a:gd name="csY5" fmla="*/ 107950 h 2160569"/>
                <a:gd name="csX6" fmla="*/ 1536700 w 2120900"/>
                <a:gd name="csY6" fmla="*/ 469900 h 2160569"/>
                <a:gd name="csX7" fmla="*/ 2120900 w 2120900"/>
                <a:gd name="csY7" fmla="*/ 850900 h 2160569"/>
                <a:gd name="csX8" fmla="*/ 2120900 w 2120900"/>
                <a:gd name="csY8" fmla="*/ 2160569 h 2160569"/>
                <a:gd name="csX9" fmla="*/ 546100 w 2120900"/>
                <a:gd name="csY9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961231 w 2120900"/>
                <a:gd name="csY2" fmla="*/ 276225 h 2160569"/>
                <a:gd name="csX3" fmla="*/ 996950 w 2120900"/>
                <a:gd name="csY3" fmla="*/ 0 h 2160569"/>
                <a:gd name="csX4" fmla="*/ 1695450 w 2120900"/>
                <a:gd name="csY4" fmla="*/ 107950 h 2160569"/>
                <a:gd name="csX5" fmla="*/ 1536700 w 2120900"/>
                <a:gd name="csY5" fmla="*/ 469900 h 2160569"/>
                <a:gd name="csX6" fmla="*/ 2120900 w 2120900"/>
                <a:gd name="csY6" fmla="*/ 850900 h 2160569"/>
                <a:gd name="csX7" fmla="*/ 2120900 w 2120900"/>
                <a:gd name="csY7" fmla="*/ 2160569 h 2160569"/>
                <a:gd name="csX8" fmla="*/ 546100 w 2120900"/>
                <a:gd name="csY8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996950 w 2120900"/>
                <a:gd name="csY2" fmla="*/ 0 h 2160569"/>
                <a:gd name="csX3" fmla="*/ 1695450 w 2120900"/>
                <a:gd name="csY3" fmla="*/ 107950 h 2160569"/>
                <a:gd name="csX4" fmla="*/ 1536700 w 2120900"/>
                <a:gd name="csY4" fmla="*/ 469900 h 2160569"/>
                <a:gd name="csX5" fmla="*/ 2120900 w 2120900"/>
                <a:gd name="csY5" fmla="*/ 850900 h 2160569"/>
                <a:gd name="csX6" fmla="*/ 2120900 w 2120900"/>
                <a:gd name="csY6" fmla="*/ 2160569 h 2160569"/>
                <a:gd name="csX7" fmla="*/ 546100 w 2120900"/>
                <a:gd name="csY7" fmla="*/ 2155825 h 2160569"/>
                <a:gd name="csX0" fmla="*/ 546100 w 2120900"/>
                <a:gd name="csY0" fmla="*/ 2047875 h 2052619"/>
                <a:gd name="csX1" fmla="*/ 0 w 2120900"/>
                <a:gd name="csY1" fmla="*/ 152400 h 2052619"/>
                <a:gd name="csX2" fmla="*/ 1695450 w 2120900"/>
                <a:gd name="csY2" fmla="*/ 0 h 2052619"/>
                <a:gd name="csX3" fmla="*/ 1536700 w 2120900"/>
                <a:gd name="csY3" fmla="*/ 361950 h 2052619"/>
                <a:gd name="csX4" fmla="*/ 2120900 w 2120900"/>
                <a:gd name="csY4" fmla="*/ 742950 h 2052619"/>
                <a:gd name="csX5" fmla="*/ 2120900 w 2120900"/>
                <a:gd name="csY5" fmla="*/ 2052619 h 2052619"/>
                <a:gd name="csX6" fmla="*/ 546100 w 2120900"/>
                <a:gd name="csY6" fmla="*/ 2047875 h 2052619"/>
                <a:gd name="csX0" fmla="*/ 546100 w 2120900"/>
                <a:gd name="csY0" fmla="*/ 1895475 h 1900219"/>
                <a:gd name="csX1" fmla="*/ 0 w 2120900"/>
                <a:gd name="csY1" fmla="*/ 0 h 1900219"/>
                <a:gd name="csX2" fmla="*/ 1536700 w 2120900"/>
                <a:gd name="csY2" fmla="*/ 209550 h 1900219"/>
                <a:gd name="csX3" fmla="*/ 2120900 w 2120900"/>
                <a:gd name="csY3" fmla="*/ 590550 h 1900219"/>
                <a:gd name="csX4" fmla="*/ 2120900 w 2120900"/>
                <a:gd name="csY4" fmla="*/ 1900219 h 1900219"/>
                <a:gd name="csX5" fmla="*/ 546100 w 2120900"/>
                <a:gd name="csY5" fmla="*/ 1895475 h 1900219"/>
                <a:gd name="csX0" fmla="*/ 546100 w 2120900"/>
                <a:gd name="csY0" fmla="*/ 1895475 h 1900219"/>
                <a:gd name="csX1" fmla="*/ 0 w 2120900"/>
                <a:gd name="csY1" fmla="*/ 0 h 1900219"/>
                <a:gd name="csX2" fmla="*/ 1536700 w 2120900"/>
                <a:gd name="csY2" fmla="*/ 209550 h 1900219"/>
                <a:gd name="csX3" fmla="*/ 1612899 w 2120900"/>
                <a:gd name="csY3" fmla="*/ 263524 h 1900219"/>
                <a:gd name="csX4" fmla="*/ 2120900 w 2120900"/>
                <a:gd name="csY4" fmla="*/ 590550 h 1900219"/>
                <a:gd name="csX5" fmla="*/ 2120900 w 2120900"/>
                <a:gd name="csY5" fmla="*/ 1900219 h 1900219"/>
                <a:gd name="csX6" fmla="*/ 546100 w 2120900"/>
                <a:gd name="csY6" fmla="*/ 1895475 h 1900219"/>
                <a:gd name="csX0" fmla="*/ 546100 w 2120900"/>
                <a:gd name="csY0" fmla="*/ 1895475 h 1900219"/>
                <a:gd name="csX1" fmla="*/ 0 w 2120900"/>
                <a:gd name="csY1" fmla="*/ 0 h 1900219"/>
                <a:gd name="csX2" fmla="*/ 1612899 w 2120900"/>
                <a:gd name="csY2" fmla="*/ 263524 h 1900219"/>
                <a:gd name="csX3" fmla="*/ 2120900 w 2120900"/>
                <a:gd name="csY3" fmla="*/ 590550 h 1900219"/>
                <a:gd name="csX4" fmla="*/ 2120900 w 2120900"/>
                <a:gd name="csY4" fmla="*/ 1900219 h 1900219"/>
                <a:gd name="csX5" fmla="*/ 546100 w 2120900"/>
                <a:gd name="csY5" fmla="*/ 1895475 h 1900219"/>
                <a:gd name="csX0" fmla="*/ 0 w 1574800"/>
                <a:gd name="csY0" fmla="*/ 1631951 h 1636695"/>
                <a:gd name="csX1" fmla="*/ 1066799 w 1574800"/>
                <a:gd name="csY1" fmla="*/ 0 h 1636695"/>
                <a:gd name="csX2" fmla="*/ 1574800 w 1574800"/>
                <a:gd name="csY2" fmla="*/ 327026 h 1636695"/>
                <a:gd name="csX3" fmla="*/ 1574800 w 1574800"/>
                <a:gd name="csY3" fmla="*/ 1636695 h 1636695"/>
                <a:gd name="csX4" fmla="*/ 0 w 1574800"/>
                <a:gd name="csY4" fmla="*/ 1631951 h 16366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74800" h="1636695">
                  <a:moveTo>
                    <a:pt x="0" y="1631951"/>
                  </a:moveTo>
                  <a:lnTo>
                    <a:pt x="1066799" y="0"/>
                  </a:lnTo>
                  <a:lnTo>
                    <a:pt x="1574800" y="327026"/>
                  </a:lnTo>
                  <a:lnTo>
                    <a:pt x="1574800" y="1636695"/>
                  </a:lnTo>
                  <a:lnTo>
                    <a:pt x="0" y="1631951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B5501ECC-C9A2-88CC-64CE-B3942B363A67}"/>
                </a:ext>
              </a:extLst>
            </p:cNvPr>
            <p:cNvSpPr/>
            <p:nvPr/>
          </p:nvSpPr>
          <p:spPr>
            <a:xfrm>
              <a:off x="2119313" y="1281113"/>
              <a:ext cx="2443162" cy="3409950"/>
            </a:xfrm>
            <a:custGeom>
              <a:avLst/>
              <a:gdLst>
                <a:gd name="csX0" fmla="*/ 2443162 w 2443162"/>
                <a:gd name="csY0" fmla="*/ 2771775 h 3409950"/>
                <a:gd name="csX1" fmla="*/ 2257425 w 2443162"/>
                <a:gd name="csY1" fmla="*/ 2662237 h 3409950"/>
                <a:gd name="csX2" fmla="*/ 1533525 w 2443162"/>
                <a:gd name="csY2" fmla="*/ 1423987 h 3409950"/>
                <a:gd name="csX3" fmla="*/ 1809750 w 2443162"/>
                <a:gd name="csY3" fmla="*/ 914400 h 3409950"/>
                <a:gd name="csX4" fmla="*/ 990600 w 2443162"/>
                <a:gd name="csY4" fmla="*/ 14287 h 3409950"/>
                <a:gd name="csX5" fmla="*/ 238125 w 2443162"/>
                <a:gd name="csY5" fmla="*/ 0 h 3409950"/>
                <a:gd name="csX6" fmla="*/ 152400 w 2443162"/>
                <a:gd name="csY6" fmla="*/ 590550 h 3409950"/>
                <a:gd name="csX7" fmla="*/ 376237 w 2443162"/>
                <a:gd name="csY7" fmla="*/ 733425 h 3409950"/>
                <a:gd name="csX8" fmla="*/ 0 w 2443162"/>
                <a:gd name="csY8" fmla="*/ 1309687 h 3409950"/>
                <a:gd name="csX9" fmla="*/ 142875 w 2443162"/>
                <a:gd name="csY9" fmla="*/ 1381125 h 3409950"/>
                <a:gd name="csX10" fmla="*/ 1438275 w 2443162"/>
                <a:gd name="csY10" fmla="*/ 3409950 h 3409950"/>
                <a:gd name="csX11" fmla="*/ 2395537 w 2443162"/>
                <a:gd name="csY11" fmla="*/ 3014662 h 3409950"/>
                <a:gd name="csX12" fmla="*/ 2443162 w 2443162"/>
                <a:gd name="csY12" fmla="*/ 2771775 h 3409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443162" h="3409950">
                  <a:moveTo>
                    <a:pt x="2443162" y="2771775"/>
                  </a:moveTo>
                  <a:lnTo>
                    <a:pt x="2257425" y="2662237"/>
                  </a:lnTo>
                  <a:lnTo>
                    <a:pt x="1533525" y="1423987"/>
                  </a:lnTo>
                  <a:lnTo>
                    <a:pt x="1809750" y="914400"/>
                  </a:lnTo>
                  <a:lnTo>
                    <a:pt x="990600" y="14287"/>
                  </a:lnTo>
                  <a:lnTo>
                    <a:pt x="238125" y="0"/>
                  </a:lnTo>
                  <a:lnTo>
                    <a:pt x="152400" y="590550"/>
                  </a:lnTo>
                  <a:lnTo>
                    <a:pt x="376237" y="733425"/>
                  </a:lnTo>
                  <a:lnTo>
                    <a:pt x="0" y="1309687"/>
                  </a:lnTo>
                  <a:lnTo>
                    <a:pt x="142875" y="1381125"/>
                  </a:lnTo>
                  <a:lnTo>
                    <a:pt x="1438275" y="3409950"/>
                  </a:lnTo>
                  <a:lnTo>
                    <a:pt x="2395537" y="3014662"/>
                  </a:lnTo>
                  <a:lnTo>
                    <a:pt x="2443162" y="277177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855B3EB-D860-3651-298F-EAE979731AC9}"/>
                </a:ext>
              </a:extLst>
            </p:cNvPr>
            <p:cNvSpPr/>
            <p:nvPr/>
          </p:nvSpPr>
          <p:spPr>
            <a:xfrm>
              <a:off x="3966550" y="5331302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2">
              <a:extLst>
                <a:ext uri="{FF2B5EF4-FFF2-40B4-BE49-F238E27FC236}">
                  <a16:creationId xmlns:a16="http://schemas.microsoft.com/office/drawing/2014/main" id="{30BEBA29-8277-B0A0-6DEE-E4752C29DDD7}"/>
                </a:ext>
              </a:extLst>
            </p:cNvPr>
            <p:cNvSpPr/>
            <p:nvPr/>
          </p:nvSpPr>
          <p:spPr>
            <a:xfrm rot="20656277">
              <a:off x="4733491" y="5307161"/>
              <a:ext cx="267007" cy="779702"/>
            </a:xfrm>
            <a:custGeom>
              <a:avLst/>
              <a:gdLst>
                <a:gd name="csX0" fmla="*/ 0 w 267007"/>
                <a:gd name="csY0" fmla="*/ 0 h 777697"/>
                <a:gd name="csX1" fmla="*/ 267007 w 267007"/>
                <a:gd name="csY1" fmla="*/ 0 h 777697"/>
                <a:gd name="csX2" fmla="*/ 267007 w 267007"/>
                <a:gd name="csY2" fmla="*/ 777697 h 777697"/>
                <a:gd name="csX3" fmla="*/ 0 w 267007"/>
                <a:gd name="csY3" fmla="*/ 777697 h 777697"/>
                <a:gd name="csX4" fmla="*/ 0 w 267007"/>
                <a:gd name="csY4" fmla="*/ 0 h 777697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0 w 267007"/>
                <a:gd name="csY4" fmla="*/ 779702 h 779702"/>
                <a:gd name="csX5" fmla="*/ 0 w 267007"/>
                <a:gd name="csY5" fmla="*/ 2005 h 779702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126045 w 267007"/>
                <a:gd name="csY4" fmla="*/ 777521 h 779702"/>
                <a:gd name="csX5" fmla="*/ 0 w 267007"/>
                <a:gd name="csY5" fmla="*/ 779702 h 779702"/>
                <a:gd name="csX6" fmla="*/ 0 w 267007"/>
                <a:gd name="csY6" fmla="*/ 2005 h 779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7007" h="779702">
                  <a:moveTo>
                    <a:pt x="0" y="2005"/>
                  </a:moveTo>
                  <a:lnTo>
                    <a:pt x="132263" y="0"/>
                  </a:lnTo>
                  <a:lnTo>
                    <a:pt x="267007" y="2005"/>
                  </a:lnTo>
                  <a:lnTo>
                    <a:pt x="267007" y="779702"/>
                  </a:lnTo>
                  <a:lnTo>
                    <a:pt x="126045" y="777521"/>
                  </a:lnTo>
                  <a:lnTo>
                    <a:pt x="0" y="779702"/>
                  </a:lnTo>
                  <a:lnTo>
                    <a:pt x="0" y="2005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Pfeil: gestreift nach rechts 11">
              <a:extLst>
                <a:ext uri="{FF2B5EF4-FFF2-40B4-BE49-F238E27FC236}">
                  <a16:creationId xmlns:a16="http://schemas.microsoft.com/office/drawing/2014/main" id="{9311DA00-969C-AC0F-25F2-865E455A2E12}"/>
                </a:ext>
              </a:extLst>
            </p:cNvPr>
            <p:cNvSpPr/>
            <p:nvPr/>
          </p:nvSpPr>
          <p:spPr>
            <a:xfrm rot="19416623" flipH="1">
              <a:off x="3286107" y="1473894"/>
              <a:ext cx="1288255" cy="484632"/>
            </a:xfrm>
            <a:prstGeom prst="stripedRightArrow">
              <a:avLst>
                <a:gd name="adj1" fmla="val 55896"/>
                <a:gd name="adj2" fmla="val 50000"/>
              </a:avLst>
            </a:prstGeom>
            <a:solidFill>
              <a:schemeClr val="bg1"/>
            </a:solidFill>
            <a:ln w="952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923F7391-8452-88E4-AB67-5E316F591C4A}"/>
                </a:ext>
              </a:extLst>
            </p:cNvPr>
            <p:cNvSpPr txBox="1"/>
            <p:nvPr/>
          </p:nvSpPr>
          <p:spPr>
            <a:xfrm rot="19416623">
              <a:off x="3561622" y="1549351"/>
              <a:ext cx="900396" cy="2186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1000" dirty="0">
                  <a:latin typeface="+mj-lt"/>
                </a:rPr>
                <a:t>Hoteleigang</a:t>
              </a:r>
            </a:p>
          </p:txBody>
        </p:sp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9BEBDBDB-4B0A-4E35-82D2-78BBFA4A690C}"/>
                </a:ext>
              </a:extLst>
            </p:cNvPr>
            <p:cNvCxnSpPr>
              <a:cxnSpLocks/>
              <a:stCxn id="11" idx="1"/>
              <a:endCxn id="11" idx="4"/>
            </p:cNvCxnSpPr>
            <p:nvPr/>
          </p:nvCxnSpPr>
          <p:spPr>
            <a:xfrm>
              <a:off x="4760119" y="5322095"/>
              <a:ext cx="204787" cy="750093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7A3DFB69-F9F0-CB22-E340-A840423BF123}"/>
                </a:ext>
              </a:extLst>
            </p:cNvPr>
            <p:cNvCxnSpPr>
              <a:cxnSpLocks/>
              <a:stCxn id="6" idx="1"/>
              <a:endCxn id="6" idx="4"/>
            </p:cNvCxnSpPr>
            <p:nvPr/>
          </p:nvCxnSpPr>
          <p:spPr>
            <a:xfrm>
              <a:off x="2502694" y="5014914"/>
              <a:ext cx="745330" cy="235742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afik 15" descr="Erdgeschoss mit einfarbiger Füllung">
              <a:extLst>
                <a:ext uri="{FF2B5EF4-FFF2-40B4-BE49-F238E27FC236}">
                  <a16:creationId xmlns:a16="http://schemas.microsoft.com/office/drawing/2014/main" id="{97B21458-6AFD-75DE-4E9A-99EDFF2FFC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H="1">
              <a:off x="3106795" y="4698676"/>
              <a:ext cx="108000" cy="108000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A6ED8962-7D4B-D521-DF06-8A1A441C6786}"/>
                </a:ext>
              </a:extLst>
            </p:cNvPr>
            <p:cNvSpPr txBox="1"/>
            <p:nvPr/>
          </p:nvSpPr>
          <p:spPr>
            <a:xfrm>
              <a:off x="1979235" y="4135558"/>
              <a:ext cx="831970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Oberes Foyer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7D169ABC-2950-638A-8DAF-D290353BBF5C}"/>
                </a:ext>
              </a:extLst>
            </p:cNvPr>
            <p:cNvSpPr txBox="1"/>
            <p:nvPr/>
          </p:nvSpPr>
          <p:spPr>
            <a:xfrm>
              <a:off x="3942587" y="4726408"/>
              <a:ext cx="856838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Unteres Foyer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70A0C4E6-F4CA-0AFC-5BD4-E515FCC02A1A}"/>
                </a:ext>
              </a:extLst>
            </p:cNvPr>
            <p:cNvSpPr txBox="1"/>
            <p:nvPr/>
          </p:nvSpPr>
          <p:spPr>
            <a:xfrm>
              <a:off x="5199029" y="5597662"/>
              <a:ext cx="646842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Shedhalle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6E77D129-38BC-27C5-659D-92E8C50116C3}"/>
                </a:ext>
              </a:extLst>
            </p:cNvPr>
            <p:cNvSpPr txBox="1"/>
            <p:nvPr/>
          </p:nvSpPr>
          <p:spPr>
            <a:xfrm>
              <a:off x="1822024" y="5597661"/>
              <a:ext cx="880324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Kongress-Saal</a:t>
              </a:r>
            </a:p>
          </p:txBody>
        </p:sp>
      </p:grpSp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0BC8D598-AE70-0262-F06E-7C3BA2EB1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858036"/>
              </p:ext>
            </p:extLst>
          </p:nvPr>
        </p:nvGraphicFramePr>
        <p:xfrm>
          <a:off x="8847275" y="888910"/>
          <a:ext cx="297561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705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endParaRPr lang="de-DE" sz="1400" u="sng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16 Tonnen, 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Länge max. 10,00 m, 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Höhe max. 3,85 - 3,95 m je nach Länge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</a:tbl>
          </a:graphicData>
        </a:graphic>
      </p:graphicFrame>
      <p:graphicFrame>
        <p:nvGraphicFramePr>
          <p:cNvPr id="22" name="Tabelle 21">
            <a:extLst>
              <a:ext uri="{FF2B5EF4-FFF2-40B4-BE49-F238E27FC236}">
                <a16:creationId xmlns:a16="http://schemas.microsoft.com/office/drawing/2014/main" id="{C42B4206-CE5E-8DC4-FBE8-45D62DAACB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4" name="Flussdiagramm: Zusammenführung 23">
            <a:extLst>
              <a:ext uri="{FF2B5EF4-FFF2-40B4-BE49-F238E27FC236}">
                <a16:creationId xmlns:a16="http://schemas.microsoft.com/office/drawing/2014/main" id="{8406448A-9F3B-9D8C-952B-9E480A7C543D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Grafik 24" descr="Beenden mit einfarbiger Füllung">
            <a:extLst>
              <a:ext uri="{FF2B5EF4-FFF2-40B4-BE49-F238E27FC236}">
                <a16:creationId xmlns:a16="http://schemas.microsoft.com/office/drawing/2014/main" id="{30F606E0-057D-75D9-A62D-62DE4F6D7A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6" name="Grafik 25" descr="Erdgeschoss mit einfarbiger Füllung">
            <a:extLst>
              <a:ext uri="{FF2B5EF4-FFF2-40B4-BE49-F238E27FC236}">
                <a16:creationId xmlns:a16="http://schemas.microsoft.com/office/drawing/2014/main" id="{52C6BDC9-270F-FA46-3476-01CC8832F3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70641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7E16-DF4B-6EBE-D9EF-FE9F884F3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3027A797-0918-ECDE-4335-67DA47CE7729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0B8900BF-52CE-048D-9A42-4671F22DB889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L</a:t>
            </a:r>
            <a:r>
              <a:rPr lang="de-DE" dirty="0"/>
              <a:t> | Bambusgarten</a:t>
            </a:r>
          </a:p>
        </p:txBody>
      </p:sp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58A17BB7-8C35-BD59-983B-D8B4E0718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25173"/>
              </p:ext>
            </p:extLst>
          </p:nvPr>
        </p:nvGraphicFramePr>
        <p:xfrm>
          <a:off x="8209935" y="888910"/>
          <a:ext cx="361295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031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464919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endParaRPr lang="de-DE" sz="1400" u="sng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Außenbereich mit Terrasse 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nicht befahrbar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</a:tbl>
          </a:graphicData>
        </a:graphic>
      </p:graphicFrame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91A7891-E5F8-45A4-EE7E-83CFB8FC42E9}"/>
              </a:ext>
            </a:extLst>
          </p:cNvPr>
          <p:cNvGrpSpPr/>
          <p:nvPr/>
        </p:nvGrpSpPr>
        <p:grpSpPr>
          <a:xfrm>
            <a:off x="138264" y="1168021"/>
            <a:ext cx="6993443" cy="5232388"/>
            <a:chOff x="735102" y="1227014"/>
            <a:chExt cx="5581578" cy="4131563"/>
          </a:xfrm>
        </p:grpSpPr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3DD44ACA-3FEA-EC74-456E-D30CE014BB78}"/>
                </a:ext>
              </a:extLst>
            </p:cNvPr>
            <p:cNvSpPr/>
            <p:nvPr/>
          </p:nvSpPr>
          <p:spPr>
            <a:xfrm>
              <a:off x="4334160" y="1227014"/>
              <a:ext cx="1982520" cy="4130432"/>
            </a:xfrm>
            <a:prstGeom prst="rect">
              <a:avLst/>
            </a:pr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5296771A-2615-DC3A-B91E-D609302BD0F0}"/>
                </a:ext>
              </a:extLst>
            </p:cNvPr>
            <p:cNvSpPr/>
            <p:nvPr/>
          </p:nvSpPr>
          <p:spPr>
            <a:xfrm>
              <a:off x="2188309" y="1227015"/>
              <a:ext cx="4001477" cy="1406770"/>
            </a:xfrm>
            <a:custGeom>
              <a:avLst/>
              <a:gdLst>
                <a:gd name="connsiteX0" fmla="*/ 1164492 w 5236307"/>
                <a:gd name="connsiteY0" fmla="*/ 2649416 h 4087447"/>
                <a:gd name="connsiteX1" fmla="*/ 0 w 5236307"/>
                <a:gd name="connsiteY1" fmla="*/ 2063262 h 4087447"/>
                <a:gd name="connsiteX2" fmla="*/ 109415 w 5236307"/>
                <a:gd name="connsiteY2" fmla="*/ 1625600 h 4087447"/>
                <a:gd name="connsiteX3" fmla="*/ 195384 w 5236307"/>
                <a:gd name="connsiteY3" fmla="*/ 1680308 h 4087447"/>
                <a:gd name="connsiteX4" fmla="*/ 500184 w 5236307"/>
                <a:gd name="connsiteY4" fmla="*/ 640862 h 4087447"/>
                <a:gd name="connsiteX5" fmla="*/ 468923 w 5236307"/>
                <a:gd name="connsiteY5" fmla="*/ 601785 h 4087447"/>
                <a:gd name="connsiteX6" fmla="*/ 672123 w 5236307"/>
                <a:gd name="connsiteY6" fmla="*/ 0 h 4087447"/>
                <a:gd name="connsiteX7" fmla="*/ 4673600 w 5236307"/>
                <a:gd name="connsiteY7" fmla="*/ 0 h 4087447"/>
                <a:gd name="connsiteX8" fmla="*/ 5173784 w 5236307"/>
                <a:gd name="connsiteY8" fmla="*/ 0 h 4087447"/>
                <a:gd name="connsiteX9" fmla="*/ 5236307 w 5236307"/>
                <a:gd name="connsiteY9" fmla="*/ 4064000 h 4087447"/>
                <a:gd name="connsiteX10" fmla="*/ 4165600 w 5236307"/>
                <a:gd name="connsiteY10" fmla="*/ 4087447 h 4087447"/>
                <a:gd name="connsiteX11" fmla="*/ 4243753 w 5236307"/>
                <a:gd name="connsiteY11" fmla="*/ 3978031 h 4087447"/>
                <a:gd name="connsiteX12" fmla="*/ 2922953 w 5236307"/>
                <a:gd name="connsiteY12" fmla="*/ 3087077 h 4087447"/>
                <a:gd name="connsiteX13" fmla="*/ 3813907 w 5236307"/>
                <a:gd name="connsiteY13" fmla="*/ 1672493 h 4087447"/>
                <a:gd name="connsiteX14" fmla="*/ 3657600 w 5236307"/>
                <a:gd name="connsiteY14" fmla="*/ 1570893 h 4087447"/>
                <a:gd name="connsiteX15" fmla="*/ 3790461 w 5236307"/>
                <a:gd name="connsiteY15" fmla="*/ 1406770 h 4087447"/>
                <a:gd name="connsiteX16" fmla="*/ 3743569 w 5236307"/>
                <a:gd name="connsiteY16" fmla="*/ 1320800 h 4087447"/>
                <a:gd name="connsiteX17" fmla="*/ 3681046 w 5236307"/>
                <a:gd name="connsiteY17" fmla="*/ 1344247 h 4087447"/>
                <a:gd name="connsiteX18" fmla="*/ 3290277 w 5236307"/>
                <a:gd name="connsiteY18" fmla="*/ 648677 h 4087447"/>
                <a:gd name="connsiteX19" fmla="*/ 3118338 w 5236307"/>
                <a:gd name="connsiteY19" fmla="*/ 648677 h 4087447"/>
                <a:gd name="connsiteX20" fmla="*/ 2719753 w 5236307"/>
                <a:gd name="connsiteY20" fmla="*/ 1094154 h 4087447"/>
                <a:gd name="connsiteX21" fmla="*/ 2516553 w 5236307"/>
                <a:gd name="connsiteY21" fmla="*/ 984739 h 4087447"/>
                <a:gd name="connsiteX22" fmla="*/ 1164492 w 5236307"/>
                <a:gd name="connsiteY22" fmla="*/ 2649416 h 4087447"/>
                <a:gd name="csX0" fmla="*/ 1055077 w 5126892"/>
                <a:gd name="csY0" fmla="*/ 2649416 h 4087447"/>
                <a:gd name="csX1" fmla="*/ 0 w 5126892"/>
                <a:gd name="csY1" fmla="*/ 1625600 h 4087447"/>
                <a:gd name="csX2" fmla="*/ 85969 w 5126892"/>
                <a:gd name="csY2" fmla="*/ 1680308 h 4087447"/>
                <a:gd name="csX3" fmla="*/ 390769 w 5126892"/>
                <a:gd name="csY3" fmla="*/ 640862 h 4087447"/>
                <a:gd name="csX4" fmla="*/ 359508 w 5126892"/>
                <a:gd name="csY4" fmla="*/ 601785 h 4087447"/>
                <a:gd name="csX5" fmla="*/ 562708 w 5126892"/>
                <a:gd name="csY5" fmla="*/ 0 h 4087447"/>
                <a:gd name="csX6" fmla="*/ 4564185 w 5126892"/>
                <a:gd name="csY6" fmla="*/ 0 h 4087447"/>
                <a:gd name="csX7" fmla="*/ 5064369 w 5126892"/>
                <a:gd name="csY7" fmla="*/ 0 h 4087447"/>
                <a:gd name="csX8" fmla="*/ 5126892 w 5126892"/>
                <a:gd name="csY8" fmla="*/ 4064000 h 4087447"/>
                <a:gd name="csX9" fmla="*/ 4056185 w 5126892"/>
                <a:gd name="csY9" fmla="*/ 4087447 h 4087447"/>
                <a:gd name="csX10" fmla="*/ 4134338 w 5126892"/>
                <a:gd name="csY10" fmla="*/ 3978031 h 4087447"/>
                <a:gd name="csX11" fmla="*/ 2813538 w 5126892"/>
                <a:gd name="csY11" fmla="*/ 3087077 h 4087447"/>
                <a:gd name="csX12" fmla="*/ 3704492 w 5126892"/>
                <a:gd name="csY12" fmla="*/ 1672493 h 4087447"/>
                <a:gd name="csX13" fmla="*/ 3548185 w 5126892"/>
                <a:gd name="csY13" fmla="*/ 1570893 h 4087447"/>
                <a:gd name="csX14" fmla="*/ 3681046 w 5126892"/>
                <a:gd name="csY14" fmla="*/ 1406770 h 4087447"/>
                <a:gd name="csX15" fmla="*/ 3634154 w 5126892"/>
                <a:gd name="csY15" fmla="*/ 1320800 h 4087447"/>
                <a:gd name="csX16" fmla="*/ 3571631 w 5126892"/>
                <a:gd name="csY16" fmla="*/ 1344247 h 4087447"/>
                <a:gd name="csX17" fmla="*/ 3180862 w 5126892"/>
                <a:gd name="csY17" fmla="*/ 648677 h 4087447"/>
                <a:gd name="csX18" fmla="*/ 3008923 w 5126892"/>
                <a:gd name="csY18" fmla="*/ 648677 h 4087447"/>
                <a:gd name="csX19" fmla="*/ 2610338 w 5126892"/>
                <a:gd name="csY19" fmla="*/ 1094154 h 4087447"/>
                <a:gd name="csX20" fmla="*/ 2407138 w 5126892"/>
                <a:gd name="csY20" fmla="*/ 984739 h 4087447"/>
                <a:gd name="csX21" fmla="*/ 1055077 w 5126892"/>
                <a:gd name="csY21" fmla="*/ 2649416 h 4087447"/>
                <a:gd name="csX0" fmla="*/ 969108 w 5040923"/>
                <a:gd name="csY0" fmla="*/ 2649416 h 4087447"/>
                <a:gd name="csX1" fmla="*/ 0 w 5040923"/>
                <a:gd name="csY1" fmla="*/ 1680308 h 4087447"/>
                <a:gd name="csX2" fmla="*/ 304800 w 5040923"/>
                <a:gd name="csY2" fmla="*/ 640862 h 4087447"/>
                <a:gd name="csX3" fmla="*/ 273539 w 5040923"/>
                <a:gd name="csY3" fmla="*/ 601785 h 4087447"/>
                <a:gd name="csX4" fmla="*/ 476739 w 5040923"/>
                <a:gd name="csY4" fmla="*/ 0 h 4087447"/>
                <a:gd name="csX5" fmla="*/ 4478216 w 5040923"/>
                <a:gd name="csY5" fmla="*/ 0 h 4087447"/>
                <a:gd name="csX6" fmla="*/ 4978400 w 5040923"/>
                <a:gd name="csY6" fmla="*/ 0 h 4087447"/>
                <a:gd name="csX7" fmla="*/ 5040923 w 5040923"/>
                <a:gd name="csY7" fmla="*/ 4064000 h 4087447"/>
                <a:gd name="csX8" fmla="*/ 3970216 w 5040923"/>
                <a:gd name="csY8" fmla="*/ 4087447 h 4087447"/>
                <a:gd name="csX9" fmla="*/ 4048369 w 5040923"/>
                <a:gd name="csY9" fmla="*/ 3978031 h 4087447"/>
                <a:gd name="csX10" fmla="*/ 2727569 w 5040923"/>
                <a:gd name="csY10" fmla="*/ 3087077 h 4087447"/>
                <a:gd name="csX11" fmla="*/ 3618523 w 5040923"/>
                <a:gd name="csY11" fmla="*/ 1672493 h 4087447"/>
                <a:gd name="csX12" fmla="*/ 3462216 w 5040923"/>
                <a:gd name="csY12" fmla="*/ 1570893 h 4087447"/>
                <a:gd name="csX13" fmla="*/ 3595077 w 5040923"/>
                <a:gd name="csY13" fmla="*/ 1406770 h 4087447"/>
                <a:gd name="csX14" fmla="*/ 3548185 w 5040923"/>
                <a:gd name="csY14" fmla="*/ 1320800 h 4087447"/>
                <a:gd name="csX15" fmla="*/ 3485662 w 5040923"/>
                <a:gd name="csY15" fmla="*/ 1344247 h 4087447"/>
                <a:gd name="csX16" fmla="*/ 3094893 w 5040923"/>
                <a:gd name="csY16" fmla="*/ 648677 h 4087447"/>
                <a:gd name="csX17" fmla="*/ 2922954 w 5040923"/>
                <a:gd name="csY17" fmla="*/ 648677 h 4087447"/>
                <a:gd name="csX18" fmla="*/ 2524369 w 5040923"/>
                <a:gd name="csY18" fmla="*/ 1094154 h 4087447"/>
                <a:gd name="csX19" fmla="*/ 2321169 w 5040923"/>
                <a:gd name="csY19" fmla="*/ 984739 h 4087447"/>
                <a:gd name="csX20" fmla="*/ 969108 w 5040923"/>
                <a:gd name="csY20" fmla="*/ 2649416 h 4087447"/>
                <a:gd name="csX0" fmla="*/ 695569 w 4767384"/>
                <a:gd name="csY0" fmla="*/ 2649416 h 4087447"/>
                <a:gd name="csX1" fmla="*/ 31261 w 4767384"/>
                <a:gd name="csY1" fmla="*/ 640862 h 4087447"/>
                <a:gd name="csX2" fmla="*/ 0 w 4767384"/>
                <a:gd name="csY2" fmla="*/ 601785 h 4087447"/>
                <a:gd name="csX3" fmla="*/ 203200 w 4767384"/>
                <a:gd name="csY3" fmla="*/ 0 h 4087447"/>
                <a:gd name="csX4" fmla="*/ 4204677 w 4767384"/>
                <a:gd name="csY4" fmla="*/ 0 h 4087447"/>
                <a:gd name="csX5" fmla="*/ 4704861 w 4767384"/>
                <a:gd name="csY5" fmla="*/ 0 h 4087447"/>
                <a:gd name="csX6" fmla="*/ 4767384 w 4767384"/>
                <a:gd name="csY6" fmla="*/ 4064000 h 4087447"/>
                <a:gd name="csX7" fmla="*/ 3696677 w 4767384"/>
                <a:gd name="csY7" fmla="*/ 4087447 h 4087447"/>
                <a:gd name="csX8" fmla="*/ 3774830 w 4767384"/>
                <a:gd name="csY8" fmla="*/ 3978031 h 4087447"/>
                <a:gd name="csX9" fmla="*/ 2454030 w 4767384"/>
                <a:gd name="csY9" fmla="*/ 3087077 h 4087447"/>
                <a:gd name="csX10" fmla="*/ 3344984 w 4767384"/>
                <a:gd name="csY10" fmla="*/ 1672493 h 4087447"/>
                <a:gd name="csX11" fmla="*/ 3188677 w 4767384"/>
                <a:gd name="csY11" fmla="*/ 1570893 h 4087447"/>
                <a:gd name="csX12" fmla="*/ 3321538 w 4767384"/>
                <a:gd name="csY12" fmla="*/ 1406770 h 4087447"/>
                <a:gd name="csX13" fmla="*/ 3274646 w 4767384"/>
                <a:gd name="csY13" fmla="*/ 1320800 h 4087447"/>
                <a:gd name="csX14" fmla="*/ 3212123 w 4767384"/>
                <a:gd name="csY14" fmla="*/ 1344247 h 4087447"/>
                <a:gd name="csX15" fmla="*/ 2821354 w 4767384"/>
                <a:gd name="csY15" fmla="*/ 648677 h 4087447"/>
                <a:gd name="csX16" fmla="*/ 2649415 w 4767384"/>
                <a:gd name="csY16" fmla="*/ 648677 h 4087447"/>
                <a:gd name="csX17" fmla="*/ 2250830 w 4767384"/>
                <a:gd name="csY17" fmla="*/ 1094154 h 4087447"/>
                <a:gd name="csX18" fmla="*/ 2047630 w 4767384"/>
                <a:gd name="csY18" fmla="*/ 984739 h 4087447"/>
                <a:gd name="csX19" fmla="*/ 695569 w 4767384"/>
                <a:gd name="csY19" fmla="*/ 2649416 h 4087447"/>
                <a:gd name="csX0" fmla="*/ 695569 w 4767384"/>
                <a:gd name="csY0" fmla="*/ 2649416 h 4087447"/>
                <a:gd name="csX1" fmla="*/ 0 w 4767384"/>
                <a:gd name="csY1" fmla="*/ 601785 h 4087447"/>
                <a:gd name="csX2" fmla="*/ 203200 w 4767384"/>
                <a:gd name="csY2" fmla="*/ 0 h 4087447"/>
                <a:gd name="csX3" fmla="*/ 4204677 w 4767384"/>
                <a:gd name="csY3" fmla="*/ 0 h 4087447"/>
                <a:gd name="csX4" fmla="*/ 4704861 w 4767384"/>
                <a:gd name="csY4" fmla="*/ 0 h 4087447"/>
                <a:gd name="csX5" fmla="*/ 4767384 w 4767384"/>
                <a:gd name="csY5" fmla="*/ 4064000 h 4087447"/>
                <a:gd name="csX6" fmla="*/ 3696677 w 4767384"/>
                <a:gd name="csY6" fmla="*/ 4087447 h 4087447"/>
                <a:gd name="csX7" fmla="*/ 3774830 w 4767384"/>
                <a:gd name="csY7" fmla="*/ 3978031 h 4087447"/>
                <a:gd name="csX8" fmla="*/ 2454030 w 4767384"/>
                <a:gd name="csY8" fmla="*/ 3087077 h 4087447"/>
                <a:gd name="csX9" fmla="*/ 3344984 w 4767384"/>
                <a:gd name="csY9" fmla="*/ 1672493 h 4087447"/>
                <a:gd name="csX10" fmla="*/ 3188677 w 4767384"/>
                <a:gd name="csY10" fmla="*/ 1570893 h 4087447"/>
                <a:gd name="csX11" fmla="*/ 3321538 w 4767384"/>
                <a:gd name="csY11" fmla="*/ 1406770 h 4087447"/>
                <a:gd name="csX12" fmla="*/ 3274646 w 4767384"/>
                <a:gd name="csY12" fmla="*/ 1320800 h 4087447"/>
                <a:gd name="csX13" fmla="*/ 3212123 w 4767384"/>
                <a:gd name="csY13" fmla="*/ 1344247 h 4087447"/>
                <a:gd name="csX14" fmla="*/ 2821354 w 4767384"/>
                <a:gd name="csY14" fmla="*/ 648677 h 4087447"/>
                <a:gd name="csX15" fmla="*/ 2649415 w 4767384"/>
                <a:gd name="csY15" fmla="*/ 648677 h 4087447"/>
                <a:gd name="csX16" fmla="*/ 2250830 w 4767384"/>
                <a:gd name="csY16" fmla="*/ 1094154 h 4087447"/>
                <a:gd name="csX17" fmla="*/ 2047630 w 4767384"/>
                <a:gd name="csY17" fmla="*/ 984739 h 4087447"/>
                <a:gd name="csX18" fmla="*/ 695569 w 4767384"/>
                <a:gd name="csY18" fmla="*/ 2649416 h 4087447"/>
                <a:gd name="csX0" fmla="*/ 492369 w 4564184"/>
                <a:gd name="csY0" fmla="*/ 2649416 h 4087447"/>
                <a:gd name="csX1" fmla="*/ 0 w 4564184"/>
                <a:gd name="csY1" fmla="*/ 0 h 4087447"/>
                <a:gd name="csX2" fmla="*/ 4001477 w 4564184"/>
                <a:gd name="csY2" fmla="*/ 0 h 4087447"/>
                <a:gd name="csX3" fmla="*/ 4501661 w 4564184"/>
                <a:gd name="csY3" fmla="*/ 0 h 4087447"/>
                <a:gd name="csX4" fmla="*/ 4564184 w 4564184"/>
                <a:gd name="csY4" fmla="*/ 4064000 h 4087447"/>
                <a:gd name="csX5" fmla="*/ 3493477 w 4564184"/>
                <a:gd name="csY5" fmla="*/ 4087447 h 4087447"/>
                <a:gd name="csX6" fmla="*/ 3571630 w 4564184"/>
                <a:gd name="csY6" fmla="*/ 3978031 h 4087447"/>
                <a:gd name="csX7" fmla="*/ 2250830 w 4564184"/>
                <a:gd name="csY7" fmla="*/ 3087077 h 4087447"/>
                <a:gd name="csX8" fmla="*/ 3141784 w 4564184"/>
                <a:gd name="csY8" fmla="*/ 1672493 h 4087447"/>
                <a:gd name="csX9" fmla="*/ 2985477 w 4564184"/>
                <a:gd name="csY9" fmla="*/ 1570893 h 4087447"/>
                <a:gd name="csX10" fmla="*/ 3118338 w 4564184"/>
                <a:gd name="csY10" fmla="*/ 1406770 h 4087447"/>
                <a:gd name="csX11" fmla="*/ 3071446 w 4564184"/>
                <a:gd name="csY11" fmla="*/ 1320800 h 4087447"/>
                <a:gd name="csX12" fmla="*/ 3008923 w 4564184"/>
                <a:gd name="csY12" fmla="*/ 1344247 h 4087447"/>
                <a:gd name="csX13" fmla="*/ 2618154 w 4564184"/>
                <a:gd name="csY13" fmla="*/ 648677 h 4087447"/>
                <a:gd name="csX14" fmla="*/ 2446215 w 4564184"/>
                <a:gd name="csY14" fmla="*/ 648677 h 4087447"/>
                <a:gd name="csX15" fmla="*/ 2047630 w 4564184"/>
                <a:gd name="csY15" fmla="*/ 1094154 h 4087447"/>
                <a:gd name="csX16" fmla="*/ 1844430 w 4564184"/>
                <a:gd name="csY16" fmla="*/ 984739 h 4087447"/>
                <a:gd name="csX17" fmla="*/ 492369 w 4564184"/>
                <a:gd name="csY17" fmla="*/ 2649416 h 4087447"/>
                <a:gd name="csX0" fmla="*/ 1844430 w 4564184"/>
                <a:gd name="csY0" fmla="*/ 984739 h 4087447"/>
                <a:gd name="csX1" fmla="*/ 0 w 4564184"/>
                <a:gd name="csY1" fmla="*/ 0 h 4087447"/>
                <a:gd name="csX2" fmla="*/ 4001477 w 4564184"/>
                <a:gd name="csY2" fmla="*/ 0 h 4087447"/>
                <a:gd name="csX3" fmla="*/ 4501661 w 4564184"/>
                <a:gd name="csY3" fmla="*/ 0 h 4087447"/>
                <a:gd name="csX4" fmla="*/ 4564184 w 4564184"/>
                <a:gd name="csY4" fmla="*/ 4064000 h 4087447"/>
                <a:gd name="csX5" fmla="*/ 3493477 w 4564184"/>
                <a:gd name="csY5" fmla="*/ 4087447 h 4087447"/>
                <a:gd name="csX6" fmla="*/ 3571630 w 4564184"/>
                <a:gd name="csY6" fmla="*/ 3978031 h 4087447"/>
                <a:gd name="csX7" fmla="*/ 2250830 w 4564184"/>
                <a:gd name="csY7" fmla="*/ 3087077 h 4087447"/>
                <a:gd name="csX8" fmla="*/ 3141784 w 4564184"/>
                <a:gd name="csY8" fmla="*/ 1672493 h 4087447"/>
                <a:gd name="csX9" fmla="*/ 2985477 w 4564184"/>
                <a:gd name="csY9" fmla="*/ 1570893 h 4087447"/>
                <a:gd name="csX10" fmla="*/ 3118338 w 4564184"/>
                <a:gd name="csY10" fmla="*/ 1406770 h 4087447"/>
                <a:gd name="csX11" fmla="*/ 3071446 w 4564184"/>
                <a:gd name="csY11" fmla="*/ 1320800 h 4087447"/>
                <a:gd name="csX12" fmla="*/ 3008923 w 4564184"/>
                <a:gd name="csY12" fmla="*/ 1344247 h 4087447"/>
                <a:gd name="csX13" fmla="*/ 2618154 w 4564184"/>
                <a:gd name="csY13" fmla="*/ 648677 h 4087447"/>
                <a:gd name="csX14" fmla="*/ 2446215 w 4564184"/>
                <a:gd name="csY14" fmla="*/ 648677 h 4087447"/>
                <a:gd name="csX15" fmla="*/ 2047630 w 4564184"/>
                <a:gd name="csY15" fmla="*/ 1094154 h 4087447"/>
                <a:gd name="csX16" fmla="*/ 1844430 w 4564184"/>
                <a:gd name="csY16" fmla="*/ 984739 h 4087447"/>
                <a:gd name="csX0" fmla="*/ 1844430 w 4564184"/>
                <a:gd name="csY0" fmla="*/ 984739 h 4087447"/>
                <a:gd name="csX1" fmla="*/ 1550253 w 4564184"/>
                <a:gd name="csY1" fmla="*/ 830385 h 4087447"/>
                <a:gd name="csX2" fmla="*/ 0 w 4564184"/>
                <a:gd name="csY2" fmla="*/ 0 h 4087447"/>
                <a:gd name="csX3" fmla="*/ 4001477 w 4564184"/>
                <a:gd name="csY3" fmla="*/ 0 h 4087447"/>
                <a:gd name="csX4" fmla="*/ 4501661 w 4564184"/>
                <a:gd name="csY4" fmla="*/ 0 h 4087447"/>
                <a:gd name="csX5" fmla="*/ 4564184 w 4564184"/>
                <a:gd name="csY5" fmla="*/ 4064000 h 4087447"/>
                <a:gd name="csX6" fmla="*/ 3493477 w 4564184"/>
                <a:gd name="csY6" fmla="*/ 4087447 h 4087447"/>
                <a:gd name="csX7" fmla="*/ 3571630 w 4564184"/>
                <a:gd name="csY7" fmla="*/ 3978031 h 4087447"/>
                <a:gd name="csX8" fmla="*/ 2250830 w 4564184"/>
                <a:gd name="csY8" fmla="*/ 3087077 h 4087447"/>
                <a:gd name="csX9" fmla="*/ 3141784 w 4564184"/>
                <a:gd name="csY9" fmla="*/ 1672493 h 4087447"/>
                <a:gd name="csX10" fmla="*/ 2985477 w 4564184"/>
                <a:gd name="csY10" fmla="*/ 1570893 h 4087447"/>
                <a:gd name="csX11" fmla="*/ 3118338 w 4564184"/>
                <a:gd name="csY11" fmla="*/ 1406770 h 4087447"/>
                <a:gd name="csX12" fmla="*/ 3071446 w 4564184"/>
                <a:gd name="csY12" fmla="*/ 1320800 h 4087447"/>
                <a:gd name="csX13" fmla="*/ 3008923 w 4564184"/>
                <a:gd name="csY13" fmla="*/ 1344247 h 4087447"/>
                <a:gd name="csX14" fmla="*/ 2618154 w 4564184"/>
                <a:gd name="csY14" fmla="*/ 648677 h 4087447"/>
                <a:gd name="csX15" fmla="*/ 2446215 w 4564184"/>
                <a:gd name="csY15" fmla="*/ 648677 h 4087447"/>
                <a:gd name="csX16" fmla="*/ 2047630 w 4564184"/>
                <a:gd name="csY16" fmla="*/ 1094154 h 4087447"/>
                <a:gd name="csX17" fmla="*/ 1844430 w 4564184"/>
                <a:gd name="csY17" fmla="*/ 984739 h 4087447"/>
                <a:gd name="csX0" fmla="*/ 1844430 w 4564184"/>
                <a:gd name="csY0" fmla="*/ 984739 h 4087447"/>
                <a:gd name="csX1" fmla="*/ 1664553 w 4564184"/>
                <a:gd name="csY1" fmla="*/ 887535 h 4087447"/>
                <a:gd name="csX2" fmla="*/ 1550253 w 4564184"/>
                <a:gd name="csY2" fmla="*/ 830385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41784 w 4564184"/>
                <a:gd name="csY10" fmla="*/ 1672493 h 4087447"/>
                <a:gd name="csX11" fmla="*/ 2985477 w 4564184"/>
                <a:gd name="csY11" fmla="*/ 1570893 h 4087447"/>
                <a:gd name="csX12" fmla="*/ 3118338 w 4564184"/>
                <a:gd name="csY12" fmla="*/ 1406770 h 4087447"/>
                <a:gd name="csX13" fmla="*/ 3071446 w 4564184"/>
                <a:gd name="csY13" fmla="*/ 1320800 h 4087447"/>
                <a:gd name="csX14" fmla="*/ 3008923 w 4564184"/>
                <a:gd name="csY14" fmla="*/ 1344247 h 4087447"/>
                <a:gd name="csX15" fmla="*/ 2618154 w 4564184"/>
                <a:gd name="csY15" fmla="*/ 648677 h 4087447"/>
                <a:gd name="csX16" fmla="*/ 2446215 w 4564184"/>
                <a:gd name="csY16" fmla="*/ 648677 h 4087447"/>
                <a:gd name="csX17" fmla="*/ 2047630 w 4564184"/>
                <a:gd name="csY17" fmla="*/ 1094154 h 4087447"/>
                <a:gd name="csX18" fmla="*/ 1844430 w 4564184"/>
                <a:gd name="csY18" fmla="*/ 984739 h 4087447"/>
                <a:gd name="csX0" fmla="*/ 1844430 w 4564184"/>
                <a:gd name="csY0" fmla="*/ 984739 h 4087447"/>
                <a:gd name="csX1" fmla="*/ 1474053 w 4564184"/>
                <a:gd name="csY1" fmla="*/ 968498 h 4087447"/>
                <a:gd name="csX2" fmla="*/ 1550253 w 4564184"/>
                <a:gd name="csY2" fmla="*/ 830385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41784 w 4564184"/>
                <a:gd name="csY10" fmla="*/ 1672493 h 4087447"/>
                <a:gd name="csX11" fmla="*/ 2985477 w 4564184"/>
                <a:gd name="csY11" fmla="*/ 1570893 h 4087447"/>
                <a:gd name="csX12" fmla="*/ 3118338 w 4564184"/>
                <a:gd name="csY12" fmla="*/ 1406770 h 4087447"/>
                <a:gd name="csX13" fmla="*/ 3071446 w 4564184"/>
                <a:gd name="csY13" fmla="*/ 1320800 h 4087447"/>
                <a:gd name="csX14" fmla="*/ 3008923 w 4564184"/>
                <a:gd name="csY14" fmla="*/ 1344247 h 4087447"/>
                <a:gd name="csX15" fmla="*/ 2618154 w 4564184"/>
                <a:gd name="csY15" fmla="*/ 648677 h 4087447"/>
                <a:gd name="csX16" fmla="*/ 2446215 w 4564184"/>
                <a:gd name="csY16" fmla="*/ 648677 h 4087447"/>
                <a:gd name="csX17" fmla="*/ 2047630 w 4564184"/>
                <a:gd name="csY17" fmla="*/ 1094154 h 4087447"/>
                <a:gd name="csX18" fmla="*/ 1844430 w 4564184"/>
                <a:gd name="csY18" fmla="*/ 984739 h 4087447"/>
                <a:gd name="csX0" fmla="*/ 1844430 w 4564184"/>
                <a:gd name="csY0" fmla="*/ 984739 h 4087447"/>
                <a:gd name="csX1" fmla="*/ 1735990 w 4564184"/>
                <a:gd name="csY1" fmla="*/ 978023 h 4087447"/>
                <a:gd name="csX2" fmla="*/ 1474053 w 4564184"/>
                <a:gd name="csY2" fmla="*/ 968498 h 4087447"/>
                <a:gd name="csX3" fmla="*/ 1550253 w 4564184"/>
                <a:gd name="csY3" fmla="*/ 830385 h 4087447"/>
                <a:gd name="csX4" fmla="*/ 0 w 4564184"/>
                <a:gd name="csY4" fmla="*/ 0 h 4087447"/>
                <a:gd name="csX5" fmla="*/ 4001477 w 4564184"/>
                <a:gd name="csY5" fmla="*/ 0 h 4087447"/>
                <a:gd name="csX6" fmla="*/ 4501661 w 4564184"/>
                <a:gd name="csY6" fmla="*/ 0 h 4087447"/>
                <a:gd name="csX7" fmla="*/ 4564184 w 4564184"/>
                <a:gd name="csY7" fmla="*/ 4064000 h 4087447"/>
                <a:gd name="csX8" fmla="*/ 3493477 w 4564184"/>
                <a:gd name="csY8" fmla="*/ 4087447 h 4087447"/>
                <a:gd name="csX9" fmla="*/ 3571630 w 4564184"/>
                <a:gd name="csY9" fmla="*/ 3978031 h 4087447"/>
                <a:gd name="csX10" fmla="*/ 2250830 w 4564184"/>
                <a:gd name="csY10" fmla="*/ 3087077 h 4087447"/>
                <a:gd name="csX11" fmla="*/ 3141784 w 4564184"/>
                <a:gd name="csY11" fmla="*/ 1672493 h 4087447"/>
                <a:gd name="csX12" fmla="*/ 2985477 w 4564184"/>
                <a:gd name="csY12" fmla="*/ 1570893 h 4087447"/>
                <a:gd name="csX13" fmla="*/ 3118338 w 4564184"/>
                <a:gd name="csY13" fmla="*/ 1406770 h 4087447"/>
                <a:gd name="csX14" fmla="*/ 3071446 w 4564184"/>
                <a:gd name="csY14" fmla="*/ 1320800 h 4087447"/>
                <a:gd name="csX15" fmla="*/ 3008923 w 4564184"/>
                <a:gd name="csY15" fmla="*/ 1344247 h 4087447"/>
                <a:gd name="csX16" fmla="*/ 2618154 w 4564184"/>
                <a:gd name="csY16" fmla="*/ 648677 h 4087447"/>
                <a:gd name="csX17" fmla="*/ 2446215 w 4564184"/>
                <a:gd name="csY17" fmla="*/ 648677 h 4087447"/>
                <a:gd name="csX18" fmla="*/ 2047630 w 4564184"/>
                <a:gd name="csY18" fmla="*/ 1094154 h 4087447"/>
                <a:gd name="csX19" fmla="*/ 1844430 w 4564184"/>
                <a:gd name="csY19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1550253 w 4564184"/>
                <a:gd name="csY3" fmla="*/ 830385 h 4087447"/>
                <a:gd name="csX4" fmla="*/ 0 w 4564184"/>
                <a:gd name="csY4" fmla="*/ 0 h 4087447"/>
                <a:gd name="csX5" fmla="*/ 4001477 w 4564184"/>
                <a:gd name="csY5" fmla="*/ 0 h 4087447"/>
                <a:gd name="csX6" fmla="*/ 4501661 w 4564184"/>
                <a:gd name="csY6" fmla="*/ 0 h 4087447"/>
                <a:gd name="csX7" fmla="*/ 4564184 w 4564184"/>
                <a:gd name="csY7" fmla="*/ 4064000 h 4087447"/>
                <a:gd name="csX8" fmla="*/ 3493477 w 4564184"/>
                <a:gd name="csY8" fmla="*/ 4087447 h 4087447"/>
                <a:gd name="csX9" fmla="*/ 3571630 w 4564184"/>
                <a:gd name="csY9" fmla="*/ 3978031 h 4087447"/>
                <a:gd name="csX10" fmla="*/ 2250830 w 4564184"/>
                <a:gd name="csY10" fmla="*/ 3087077 h 4087447"/>
                <a:gd name="csX11" fmla="*/ 3141784 w 4564184"/>
                <a:gd name="csY11" fmla="*/ 1672493 h 4087447"/>
                <a:gd name="csX12" fmla="*/ 2985477 w 4564184"/>
                <a:gd name="csY12" fmla="*/ 1570893 h 4087447"/>
                <a:gd name="csX13" fmla="*/ 3118338 w 4564184"/>
                <a:gd name="csY13" fmla="*/ 1406770 h 4087447"/>
                <a:gd name="csX14" fmla="*/ 3071446 w 4564184"/>
                <a:gd name="csY14" fmla="*/ 1320800 h 4087447"/>
                <a:gd name="csX15" fmla="*/ 3008923 w 4564184"/>
                <a:gd name="csY15" fmla="*/ 1344247 h 4087447"/>
                <a:gd name="csX16" fmla="*/ 2618154 w 4564184"/>
                <a:gd name="csY16" fmla="*/ 648677 h 4087447"/>
                <a:gd name="csX17" fmla="*/ 2446215 w 4564184"/>
                <a:gd name="csY17" fmla="*/ 648677 h 4087447"/>
                <a:gd name="csX18" fmla="*/ 2047630 w 4564184"/>
                <a:gd name="csY18" fmla="*/ 1094154 h 4087447"/>
                <a:gd name="csX19" fmla="*/ 1844430 w 4564184"/>
                <a:gd name="csY19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41784 w 4564184"/>
                <a:gd name="csY10" fmla="*/ 1672493 h 4087447"/>
                <a:gd name="csX11" fmla="*/ 2985477 w 4564184"/>
                <a:gd name="csY11" fmla="*/ 1570893 h 4087447"/>
                <a:gd name="csX12" fmla="*/ 3118338 w 4564184"/>
                <a:gd name="csY12" fmla="*/ 1406770 h 4087447"/>
                <a:gd name="csX13" fmla="*/ 3071446 w 4564184"/>
                <a:gd name="csY13" fmla="*/ 1320800 h 4087447"/>
                <a:gd name="csX14" fmla="*/ 3008923 w 4564184"/>
                <a:gd name="csY14" fmla="*/ 1344247 h 4087447"/>
                <a:gd name="csX15" fmla="*/ 2618154 w 4564184"/>
                <a:gd name="csY15" fmla="*/ 648677 h 4087447"/>
                <a:gd name="csX16" fmla="*/ 2446215 w 4564184"/>
                <a:gd name="csY16" fmla="*/ 648677 h 4087447"/>
                <a:gd name="csX17" fmla="*/ 2047630 w 4564184"/>
                <a:gd name="csY17" fmla="*/ 1094154 h 4087447"/>
                <a:gd name="csX18" fmla="*/ 1844430 w 4564184"/>
                <a:gd name="csY18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41784 w 4564184"/>
                <a:gd name="csY10" fmla="*/ 1672493 h 4087447"/>
                <a:gd name="csX11" fmla="*/ 3118338 w 4564184"/>
                <a:gd name="csY11" fmla="*/ 1406770 h 4087447"/>
                <a:gd name="csX12" fmla="*/ 3071446 w 4564184"/>
                <a:gd name="csY12" fmla="*/ 1320800 h 4087447"/>
                <a:gd name="csX13" fmla="*/ 3008923 w 4564184"/>
                <a:gd name="csY13" fmla="*/ 1344247 h 4087447"/>
                <a:gd name="csX14" fmla="*/ 2618154 w 4564184"/>
                <a:gd name="csY14" fmla="*/ 648677 h 4087447"/>
                <a:gd name="csX15" fmla="*/ 2446215 w 4564184"/>
                <a:gd name="csY15" fmla="*/ 648677 h 4087447"/>
                <a:gd name="csX16" fmla="*/ 2047630 w 4564184"/>
                <a:gd name="csY16" fmla="*/ 1094154 h 4087447"/>
                <a:gd name="csX17" fmla="*/ 1844430 w 4564184"/>
                <a:gd name="csY17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18338 w 4564184"/>
                <a:gd name="csY10" fmla="*/ 1406770 h 4087447"/>
                <a:gd name="csX11" fmla="*/ 3071446 w 4564184"/>
                <a:gd name="csY11" fmla="*/ 1320800 h 4087447"/>
                <a:gd name="csX12" fmla="*/ 3008923 w 4564184"/>
                <a:gd name="csY12" fmla="*/ 1344247 h 4087447"/>
                <a:gd name="csX13" fmla="*/ 2618154 w 4564184"/>
                <a:gd name="csY13" fmla="*/ 648677 h 4087447"/>
                <a:gd name="csX14" fmla="*/ 2446215 w 4564184"/>
                <a:gd name="csY14" fmla="*/ 648677 h 4087447"/>
                <a:gd name="csX15" fmla="*/ 2047630 w 4564184"/>
                <a:gd name="csY15" fmla="*/ 1094154 h 4087447"/>
                <a:gd name="csX16" fmla="*/ 1844430 w 4564184"/>
                <a:gd name="csY16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3118338 w 4564184"/>
                <a:gd name="csY9" fmla="*/ 1406770 h 4087447"/>
                <a:gd name="csX10" fmla="*/ 3071446 w 4564184"/>
                <a:gd name="csY10" fmla="*/ 1320800 h 4087447"/>
                <a:gd name="csX11" fmla="*/ 3008923 w 4564184"/>
                <a:gd name="csY11" fmla="*/ 1344247 h 4087447"/>
                <a:gd name="csX12" fmla="*/ 2618154 w 4564184"/>
                <a:gd name="csY12" fmla="*/ 648677 h 4087447"/>
                <a:gd name="csX13" fmla="*/ 2446215 w 4564184"/>
                <a:gd name="csY13" fmla="*/ 648677 h 4087447"/>
                <a:gd name="csX14" fmla="*/ 2047630 w 4564184"/>
                <a:gd name="csY14" fmla="*/ 1094154 h 4087447"/>
                <a:gd name="csX15" fmla="*/ 1844430 w 4564184"/>
                <a:gd name="csY15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118338 w 4564184"/>
                <a:gd name="csY8" fmla="*/ 1406770 h 4087447"/>
                <a:gd name="csX9" fmla="*/ 3071446 w 4564184"/>
                <a:gd name="csY9" fmla="*/ 1320800 h 4087447"/>
                <a:gd name="csX10" fmla="*/ 3008923 w 4564184"/>
                <a:gd name="csY10" fmla="*/ 1344247 h 4087447"/>
                <a:gd name="csX11" fmla="*/ 2618154 w 4564184"/>
                <a:gd name="csY11" fmla="*/ 648677 h 4087447"/>
                <a:gd name="csX12" fmla="*/ 2446215 w 4564184"/>
                <a:gd name="csY12" fmla="*/ 648677 h 4087447"/>
                <a:gd name="csX13" fmla="*/ 2047630 w 4564184"/>
                <a:gd name="csY13" fmla="*/ 1094154 h 4087447"/>
                <a:gd name="csX14" fmla="*/ 1844430 w 4564184"/>
                <a:gd name="csY14" fmla="*/ 984739 h 4087447"/>
                <a:gd name="csX0" fmla="*/ 1844430 w 4564184"/>
                <a:gd name="csY0" fmla="*/ 984739 h 4064000"/>
                <a:gd name="csX1" fmla="*/ 1750277 w 4564184"/>
                <a:gd name="csY1" fmla="*/ 1116135 h 4064000"/>
                <a:gd name="csX2" fmla="*/ 1474053 w 4564184"/>
                <a:gd name="csY2" fmla="*/ 968498 h 4064000"/>
                <a:gd name="csX3" fmla="*/ 0 w 4564184"/>
                <a:gd name="csY3" fmla="*/ 0 h 4064000"/>
                <a:gd name="csX4" fmla="*/ 4001477 w 4564184"/>
                <a:gd name="csY4" fmla="*/ 0 h 4064000"/>
                <a:gd name="csX5" fmla="*/ 4501661 w 4564184"/>
                <a:gd name="csY5" fmla="*/ 0 h 4064000"/>
                <a:gd name="csX6" fmla="*/ 4564184 w 4564184"/>
                <a:gd name="csY6" fmla="*/ 4064000 h 4064000"/>
                <a:gd name="csX7" fmla="*/ 3118338 w 4564184"/>
                <a:gd name="csY7" fmla="*/ 1406770 h 4064000"/>
                <a:gd name="csX8" fmla="*/ 3071446 w 4564184"/>
                <a:gd name="csY8" fmla="*/ 1320800 h 4064000"/>
                <a:gd name="csX9" fmla="*/ 3008923 w 4564184"/>
                <a:gd name="csY9" fmla="*/ 1344247 h 4064000"/>
                <a:gd name="csX10" fmla="*/ 2618154 w 4564184"/>
                <a:gd name="csY10" fmla="*/ 648677 h 4064000"/>
                <a:gd name="csX11" fmla="*/ 2446215 w 4564184"/>
                <a:gd name="csY11" fmla="*/ 648677 h 4064000"/>
                <a:gd name="csX12" fmla="*/ 2047630 w 4564184"/>
                <a:gd name="csY12" fmla="*/ 1094154 h 4064000"/>
                <a:gd name="csX13" fmla="*/ 1844430 w 4564184"/>
                <a:gd name="csY13" fmla="*/ 984739 h 4064000"/>
                <a:gd name="csX0" fmla="*/ 1844430 w 4501661"/>
                <a:gd name="csY0" fmla="*/ 984739 h 1406770"/>
                <a:gd name="csX1" fmla="*/ 1750277 w 4501661"/>
                <a:gd name="csY1" fmla="*/ 1116135 h 1406770"/>
                <a:gd name="csX2" fmla="*/ 1474053 w 4501661"/>
                <a:gd name="csY2" fmla="*/ 968498 h 1406770"/>
                <a:gd name="csX3" fmla="*/ 0 w 4501661"/>
                <a:gd name="csY3" fmla="*/ 0 h 1406770"/>
                <a:gd name="csX4" fmla="*/ 4001477 w 4501661"/>
                <a:gd name="csY4" fmla="*/ 0 h 1406770"/>
                <a:gd name="csX5" fmla="*/ 4501661 w 4501661"/>
                <a:gd name="csY5" fmla="*/ 0 h 1406770"/>
                <a:gd name="csX6" fmla="*/ 3118338 w 4501661"/>
                <a:gd name="csY6" fmla="*/ 1406770 h 1406770"/>
                <a:gd name="csX7" fmla="*/ 3071446 w 4501661"/>
                <a:gd name="csY7" fmla="*/ 1320800 h 1406770"/>
                <a:gd name="csX8" fmla="*/ 3008923 w 4501661"/>
                <a:gd name="csY8" fmla="*/ 1344247 h 1406770"/>
                <a:gd name="csX9" fmla="*/ 2618154 w 4501661"/>
                <a:gd name="csY9" fmla="*/ 648677 h 1406770"/>
                <a:gd name="csX10" fmla="*/ 2446215 w 4501661"/>
                <a:gd name="csY10" fmla="*/ 648677 h 1406770"/>
                <a:gd name="csX11" fmla="*/ 2047630 w 4501661"/>
                <a:gd name="csY11" fmla="*/ 1094154 h 1406770"/>
                <a:gd name="csX12" fmla="*/ 1844430 w 4501661"/>
                <a:gd name="csY12" fmla="*/ 984739 h 1406770"/>
                <a:gd name="csX0" fmla="*/ 1844430 w 4001477"/>
                <a:gd name="csY0" fmla="*/ 984739 h 1406770"/>
                <a:gd name="csX1" fmla="*/ 1750277 w 4001477"/>
                <a:gd name="csY1" fmla="*/ 1116135 h 1406770"/>
                <a:gd name="csX2" fmla="*/ 1474053 w 4001477"/>
                <a:gd name="csY2" fmla="*/ 968498 h 1406770"/>
                <a:gd name="csX3" fmla="*/ 0 w 4001477"/>
                <a:gd name="csY3" fmla="*/ 0 h 1406770"/>
                <a:gd name="csX4" fmla="*/ 4001477 w 4001477"/>
                <a:gd name="csY4" fmla="*/ 0 h 1406770"/>
                <a:gd name="csX5" fmla="*/ 3118338 w 4001477"/>
                <a:gd name="csY5" fmla="*/ 1406770 h 1406770"/>
                <a:gd name="csX6" fmla="*/ 3071446 w 4001477"/>
                <a:gd name="csY6" fmla="*/ 1320800 h 1406770"/>
                <a:gd name="csX7" fmla="*/ 3008923 w 4001477"/>
                <a:gd name="csY7" fmla="*/ 1344247 h 1406770"/>
                <a:gd name="csX8" fmla="*/ 2618154 w 4001477"/>
                <a:gd name="csY8" fmla="*/ 648677 h 1406770"/>
                <a:gd name="csX9" fmla="*/ 2446215 w 4001477"/>
                <a:gd name="csY9" fmla="*/ 648677 h 1406770"/>
                <a:gd name="csX10" fmla="*/ 2047630 w 4001477"/>
                <a:gd name="csY10" fmla="*/ 1094154 h 1406770"/>
                <a:gd name="csX11" fmla="*/ 1844430 w 4001477"/>
                <a:gd name="csY11" fmla="*/ 984739 h 1406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001477" h="1406770">
                  <a:moveTo>
                    <a:pt x="1844430" y="984739"/>
                  </a:moveTo>
                  <a:lnTo>
                    <a:pt x="1750277" y="1116135"/>
                  </a:lnTo>
                  <a:lnTo>
                    <a:pt x="1474053" y="968498"/>
                  </a:lnTo>
                  <a:lnTo>
                    <a:pt x="0" y="0"/>
                  </a:lnTo>
                  <a:lnTo>
                    <a:pt x="4001477" y="0"/>
                  </a:lnTo>
                  <a:lnTo>
                    <a:pt x="3118338" y="1406770"/>
                  </a:lnTo>
                  <a:lnTo>
                    <a:pt x="3071446" y="1320800"/>
                  </a:lnTo>
                  <a:lnTo>
                    <a:pt x="3008923" y="1344247"/>
                  </a:lnTo>
                  <a:lnTo>
                    <a:pt x="2618154" y="648677"/>
                  </a:lnTo>
                  <a:lnTo>
                    <a:pt x="2446215" y="648677"/>
                  </a:lnTo>
                  <a:lnTo>
                    <a:pt x="2047630" y="1094154"/>
                  </a:lnTo>
                  <a:lnTo>
                    <a:pt x="1844430" y="9847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002287C6-061E-5029-3DB4-940BA4E0EA75}"/>
                </a:ext>
              </a:extLst>
            </p:cNvPr>
            <p:cNvSpPr/>
            <p:nvPr/>
          </p:nvSpPr>
          <p:spPr>
            <a:xfrm>
              <a:off x="1510001" y="1227016"/>
              <a:ext cx="2427165" cy="2668466"/>
            </a:xfrm>
            <a:custGeom>
              <a:avLst/>
              <a:gdLst>
                <a:gd name="connsiteX0" fmla="*/ 1164492 w 5236307"/>
                <a:gd name="connsiteY0" fmla="*/ 2649416 h 4087447"/>
                <a:gd name="connsiteX1" fmla="*/ 0 w 5236307"/>
                <a:gd name="connsiteY1" fmla="*/ 2063262 h 4087447"/>
                <a:gd name="connsiteX2" fmla="*/ 109415 w 5236307"/>
                <a:gd name="connsiteY2" fmla="*/ 1625600 h 4087447"/>
                <a:gd name="connsiteX3" fmla="*/ 195384 w 5236307"/>
                <a:gd name="connsiteY3" fmla="*/ 1680308 h 4087447"/>
                <a:gd name="connsiteX4" fmla="*/ 500184 w 5236307"/>
                <a:gd name="connsiteY4" fmla="*/ 640862 h 4087447"/>
                <a:gd name="connsiteX5" fmla="*/ 468923 w 5236307"/>
                <a:gd name="connsiteY5" fmla="*/ 601785 h 4087447"/>
                <a:gd name="connsiteX6" fmla="*/ 672123 w 5236307"/>
                <a:gd name="connsiteY6" fmla="*/ 0 h 4087447"/>
                <a:gd name="connsiteX7" fmla="*/ 4673600 w 5236307"/>
                <a:gd name="connsiteY7" fmla="*/ 0 h 4087447"/>
                <a:gd name="connsiteX8" fmla="*/ 5173784 w 5236307"/>
                <a:gd name="connsiteY8" fmla="*/ 0 h 4087447"/>
                <a:gd name="connsiteX9" fmla="*/ 5236307 w 5236307"/>
                <a:gd name="connsiteY9" fmla="*/ 4064000 h 4087447"/>
                <a:gd name="connsiteX10" fmla="*/ 4165600 w 5236307"/>
                <a:gd name="connsiteY10" fmla="*/ 4087447 h 4087447"/>
                <a:gd name="connsiteX11" fmla="*/ 4243753 w 5236307"/>
                <a:gd name="connsiteY11" fmla="*/ 3978031 h 4087447"/>
                <a:gd name="connsiteX12" fmla="*/ 2922953 w 5236307"/>
                <a:gd name="connsiteY12" fmla="*/ 3087077 h 4087447"/>
                <a:gd name="connsiteX13" fmla="*/ 3813907 w 5236307"/>
                <a:gd name="connsiteY13" fmla="*/ 1672493 h 4087447"/>
                <a:gd name="connsiteX14" fmla="*/ 3657600 w 5236307"/>
                <a:gd name="connsiteY14" fmla="*/ 1570893 h 4087447"/>
                <a:gd name="connsiteX15" fmla="*/ 3790461 w 5236307"/>
                <a:gd name="connsiteY15" fmla="*/ 1406770 h 4087447"/>
                <a:gd name="connsiteX16" fmla="*/ 3743569 w 5236307"/>
                <a:gd name="connsiteY16" fmla="*/ 1320800 h 4087447"/>
                <a:gd name="connsiteX17" fmla="*/ 3681046 w 5236307"/>
                <a:gd name="connsiteY17" fmla="*/ 1344247 h 4087447"/>
                <a:gd name="connsiteX18" fmla="*/ 3290277 w 5236307"/>
                <a:gd name="connsiteY18" fmla="*/ 648677 h 4087447"/>
                <a:gd name="connsiteX19" fmla="*/ 3118338 w 5236307"/>
                <a:gd name="connsiteY19" fmla="*/ 648677 h 4087447"/>
                <a:gd name="connsiteX20" fmla="*/ 2719753 w 5236307"/>
                <a:gd name="connsiteY20" fmla="*/ 1094154 h 4087447"/>
                <a:gd name="connsiteX21" fmla="*/ 2516553 w 5236307"/>
                <a:gd name="connsiteY21" fmla="*/ 984739 h 4087447"/>
                <a:gd name="connsiteX22" fmla="*/ 1164492 w 5236307"/>
                <a:gd name="connsiteY22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109415 w 5236307"/>
                <a:gd name="csY2" fmla="*/ 1625600 h 4087447"/>
                <a:gd name="csX3" fmla="*/ 500184 w 5236307"/>
                <a:gd name="csY3" fmla="*/ 640862 h 4087447"/>
                <a:gd name="csX4" fmla="*/ 468923 w 5236307"/>
                <a:gd name="csY4" fmla="*/ 601785 h 4087447"/>
                <a:gd name="csX5" fmla="*/ 672123 w 5236307"/>
                <a:gd name="csY5" fmla="*/ 0 h 4087447"/>
                <a:gd name="csX6" fmla="*/ 4673600 w 5236307"/>
                <a:gd name="csY6" fmla="*/ 0 h 4087447"/>
                <a:gd name="csX7" fmla="*/ 5173784 w 5236307"/>
                <a:gd name="csY7" fmla="*/ 0 h 4087447"/>
                <a:gd name="csX8" fmla="*/ 5236307 w 5236307"/>
                <a:gd name="csY8" fmla="*/ 4064000 h 4087447"/>
                <a:gd name="csX9" fmla="*/ 4165600 w 5236307"/>
                <a:gd name="csY9" fmla="*/ 4087447 h 4087447"/>
                <a:gd name="csX10" fmla="*/ 4243753 w 5236307"/>
                <a:gd name="csY10" fmla="*/ 3978031 h 4087447"/>
                <a:gd name="csX11" fmla="*/ 2922953 w 5236307"/>
                <a:gd name="csY11" fmla="*/ 3087077 h 4087447"/>
                <a:gd name="csX12" fmla="*/ 3813907 w 5236307"/>
                <a:gd name="csY12" fmla="*/ 1672493 h 4087447"/>
                <a:gd name="csX13" fmla="*/ 3657600 w 5236307"/>
                <a:gd name="csY13" fmla="*/ 1570893 h 4087447"/>
                <a:gd name="csX14" fmla="*/ 3790461 w 5236307"/>
                <a:gd name="csY14" fmla="*/ 1406770 h 4087447"/>
                <a:gd name="csX15" fmla="*/ 3743569 w 5236307"/>
                <a:gd name="csY15" fmla="*/ 1320800 h 4087447"/>
                <a:gd name="csX16" fmla="*/ 3681046 w 5236307"/>
                <a:gd name="csY16" fmla="*/ 1344247 h 4087447"/>
                <a:gd name="csX17" fmla="*/ 3290277 w 5236307"/>
                <a:gd name="csY17" fmla="*/ 648677 h 4087447"/>
                <a:gd name="csX18" fmla="*/ 3118338 w 5236307"/>
                <a:gd name="csY18" fmla="*/ 648677 h 4087447"/>
                <a:gd name="csX19" fmla="*/ 2719753 w 5236307"/>
                <a:gd name="csY19" fmla="*/ 1094154 h 4087447"/>
                <a:gd name="csX20" fmla="*/ 2516553 w 5236307"/>
                <a:gd name="csY20" fmla="*/ 984739 h 4087447"/>
                <a:gd name="csX21" fmla="*/ 1164492 w 5236307"/>
                <a:gd name="csY21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109415 w 5236307"/>
                <a:gd name="csY2" fmla="*/ 1625600 h 4087447"/>
                <a:gd name="csX3" fmla="*/ 468923 w 5236307"/>
                <a:gd name="csY3" fmla="*/ 601785 h 4087447"/>
                <a:gd name="csX4" fmla="*/ 672123 w 5236307"/>
                <a:gd name="csY4" fmla="*/ 0 h 4087447"/>
                <a:gd name="csX5" fmla="*/ 4673600 w 5236307"/>
                <a:gd name="csY5" fmla="*/ 0 h 4087447"/>
                <a:gd name="csX6" fmla="*/ 5173784 w 5236307"/>
                <a:gd name="csY6" fmla="*/ 0 h 4087447"/>
                <a:gd name="csX7" fmla="*/ 5236307 w 5236307"/>
                <a:gd name="csY7" fmla="*/ 4064000 h 4087447"/>
                <a:gd name="csX8" fmla="*/ 4165600 w 5236307"/>
                <a:gd name="csY8" fmla="*/ 4087447 h 4087447"/>
                <a:gd name="csX9" fmla="*/ 4243753 w 5236307"/>
                <a:gd name="csY9" fmla="*/ 3978031 h 4087447"/>
                <a:gd name="csX10" fmla="*/ 2922953 w 5236307"/>
                <a:gd name="csY10" fmla="*/ 3087077 h 4087447"/>
                <a:gd name="csX11" fmla="*/ 3813907 w 5236307"/>
                <a:gd name="csY11" fmla="*/ 1672493 h 4087447"/>
                <a:gd name="csX12" fmla="*/ 3657600 w 5236307"/>
                <a:gd name="csY12" fmla="*/ 1570893 h 4087447"/>
                <a:gd name="csX13" fmla="*/ 3790461 w 5236307"/>
                <a:gd name="csY13" fmla="*/ 1406770 h 4087447"/>
                <a:gd name="csX14" fmla="*/ 3743569 w 5236307"/>
                <a:gd name="csY14" fmla="*/ 1320800 h 4087447"/>
                <a:gd name="csX15" fmla="*/ 3681046 w 5236307"/>
                <a:gd name="csY15" fmla="*/ 1344247 h 4087447"/>
                <a:gd name="csX16" fmla="*/ 3290277 w 5236307"/>
                <a:gd name="csY16" fmla="*/ 648677 h 4087447"/>
                <a:gd name="csX17" fmla="*/ 3118338 w 5236307"/>
                <a:gd name="csY17" fmla="*/ 648677 h 4087447"/>
                <a:gd name="csX18" fmla="*/ 2719753 w 5236307"/>
                <a:gd name="csY18" fmla="*/ 1094154 h 4087447"/>
                <a:gd name="csX19" fmla="*/ 2516553 w 5236307"/>
                <a:gd name="csY19" fmla="*/ 984739 h 4087447"/>
                <a:gd name="csX20" fmla="*/ 1164492 w 5236307"/>
                <a:gd name="csY20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109415 w 5236307"/>
                <a:gd name="csY2" fmla="*/ 1625600 h 4087447"/>
                <a:gd name="csX3" fmla="*/ 672123 w 5236307"/>
                <a:gd name="csY3" fmla="*/ 0 h 4087447"/>
                <a:gd name="csX4" fmla="*/ 4673600 w 5236307"/>
                <a:gd name="csY4" fmla="*/ 0 h 4087447"/>
                <a:gd name="csX5" fmla="*/ 5173784 w 5236307"/>
                <a:gd name="csY5" fmla="*/ 0 h 4087447"/>
                <a:gd name="csX6" fmla="*/ 5236307 w 5236307"/>
                <a:gd name="csY6" fmla="*/ 4064000 h 4087447"/>
                <a:gd name="csX7" fmla="*/ 4165600 w 5236307"/>
                <a:gd name="csY7" fmla="*/ 4087447 h 4087447"/>
                <a:gd name="csX8" fmla="*/ 4243753 w 5236307"/>
                <a:gd name="csY8" fmla="*/ 3978031 h 4087447"/>
                <a:gd name="csX9" fmla="*/ 2922953 w 5236307"/>
                <a:gd name="csY9" fmla="*/ 3087077 h 4087447"/>
                <a:gd name="csX10" fmla="*/ 3813907 w 5236307"/>
                <a:gd name="csY10" fmla="*/ 1672493 h 4087447"/>
                <a:gd name="csX11" fmla="*/ 3657600 w 5236307"/>
                <a:gd name="csY11" fmla="*/ 1570893 h 4087447"/>
                <a:gd name="csX12" fmla="*/ 3790461 w 5236307"/>
                <a:gd name="csY12" fmla="*/ 1406770 h 4087447"/>
                <a:gd name="csX13" fmla="*/ 3743569 w 5236307"/>
                <a:gd name="csY13" fmla="*/ 1320800 h 4087447"/>
                <a:gd name="csX14" fmla="*/ 3681046 w 5236307"/>
                <a:gd name="csY14" fmla="*/ 1344247 h 4087447"/>
                <a:gd name="csX15" fmla="*/ 3290277 w 5236307"/>
                <a:gd name="csY15" fmla="*/ 648677 h 4087447"/>
                <a:gd name="csX16" fmla="*/ 3118338 w 5236307"/>
                <a:gd name="csY16" fmla="*/ 648677 h 4087447"/>
                <a:gd name="csX17" fmla="*/ 2719753 w 5236307"/>
                <a:gd name="csY17" fmla="*/ 1094154 h 4087447"/>
                <a:gd name="csX18" fmla="*/ 2516553 w 5236307"/>
                <a:gd name="csY18" fmla="*/ 984739 h 4087447"/>
                <a:gd name="csX19" fmla="*/ 1164492 w 5236307"/>
                <a:gd name="csY19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3118338 w 5236307"/>
                <a:gd name="csY15" fmla="*/ 648677 h 4087447"/>
                <a:gd name="csX16" fmla="*/ 2719753 w 5236307"/>
                <a:gd name="csY16" fmla="*/ 1094154 h 4087447"/>
                <a:gd name="csX17" fmla="*/ 2516553 w 5236307"/>
                <a:gd name="csY17" fmla="*/ 984739 h 4087447"/>
                <a:gd name="csX18" fmla="*/ 1164492 w 5236307"/>
                <a:gd name="csY18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3118338 w 5236307"/>
                <a:gd name="csY15" fmla="*/ 648677 h 4087447"/>
                <a:gd name="csX16" fmla="*/ 2719753 w 5236307"/>
                <a:gd name="csY16" fmla="*/ 1094154 h 4087447"/>
                <a:gd name="csX17" fmla="*/ 2516553 w 5236307"/>
                <a:gd name="csY17" fmla="*/ 984739 h 4087447"/>
                <a:gd name="csX18" fmla="*/ 2412878 w 5236307"/>
                <a:gd name="csY18" fmla="*/ 1097085 h 4087447"/>
                <a:gd name="csX19" fmla="*/ 1164492 w 5236307"/>
                <a:gd name="csY19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3118338 w 5236307"/>
                <a:gd name="csY15" fmla="*/ 648677 h 4087447"/>
                <a:gd name="csX16" fmla="*/ 2719753 w 5236307"/>
                <a:gd name="csY16" fmla="*/ 1094154 h 4087447"/>
                <a:gd name="csX17" fmla="*/ 2154603 w 5236307"/>
                <a:gd name="csY17" fmla="*/ 956164 h 4087447"/>
                <a:gd name="csX18" fmla="*/ 2412878 w 5236307"/>
                <a:gd name="csY18" fmla="*/ 1097085 h 4087447"/>
                <a:gd name="csX19" fmla="*/ 1164492 w 5236307"/>
                <a:gd name="csY19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3118338 w 5236307"/>
                <a:gd name="csY15" fmla="*/ 648677 h 4087447"/>
                <a:gd name="csX16" fmla="*/ 2391140 w 5236307"/>
                <a:gd name="csY16" fmla="*/ 522654 h 4087447"/>
                <a:gd name="csX17" fmla="*/ 2154603 w 5236307"/>
                <a:gd name="csY17" fmla="*/ 956164 h 4087447"/>
                <a:gd name="csX18" fmla="*/ 2412878 w 5236307"/>
                <a:gd name="csY18" fmla="*/ 1097085 h 4087447"/>
                <a:gd name="csX19" fmla="*/ 1164492 w 5236307"/>
                <a:gd name="csY19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2391140 w 5236307"/>
                <a:gd name="csY15" fmla="*/ 522654 h 4087447"/>
                <a:gd name="csX16" fmla="*/ 2154603 w 5236307"/>
                <a:gd name="csY16" fmla="*/ 956164 h 4087447"/>
                <a:gd name="csX17" fmla="*/ 2412878 w 5236307"/>
                <a:gd name="csY17" fmla="*/ 1097085 h 4087447"/>
                <a:gd name="csX18" fmla="*/ 1164492 w 5236307"/>
                <a:gd name="csY18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2391140 w 5236307"/>
                <a:gd name="csY14" fmla="*/ 522654 h 4087447"/>
                <a:gd name="csX15" fmla="*/ 2154603 w 5236307"/>
                <a:gd name="csY15" fmla="*/ 956164 h 4087447"/>
                <a:gd name="csX16" fmla="*/ 2412878 w 5236307"/>
                <a:gd name="csY16" fmla="*/ 1097085 h 4087447"/>
                <a:gd name="csX17" fmla="*/ 1164492 w 5236307"/>
                <a:gd name="csY17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2391140 w 5236307"/>
                <a:gd name="csY13" fmla="*/ 522654 h 4087447"/>
                <a:gd name="csX14" fmla="*/ 2154603 w 5236307"/>
                <a:gd name="csY14" fmla="*/ 956164 h 4087447"/>
                <a:gd name="csX15" fmla="*/ 2412878 w 5236307"/>
                <a:gd name="csY15" fmla="*/ 1097085 h 4087447"/>
                <a:gd name="csX16" fmla="*/ 1164492 w 5236307"/>
                <a:gd name="csY16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2391140 w 5236307"/>
                <a:gd name="csY12" fmla="*/ 522654 h 4087447"/>
                <a:gd name="csX13" fmla="*/ 2154603 w 5236307"/>
                <a:gd name="csY13" fmla="*/ 956164 h 4087447"/>
                <a:gd name="csX14" fmla="*/ 2412878 w 5236307"/>
                <a:gd name="csY14" fmla="*/ 1097085 h 4087447"/>
                <a:gd name="csX15" fmla="*/ 1164492 w 5236307"/>
                <a:gd name="csY15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2391140 w 5236307"/>
                <a:gd name="csY11" fmla="*/ 522654 h 4087447"/>
                <a:gd name="csX12" fmla="*/ 2154603 w 5236307"/>
                <a:gd name="csY12" fmla="*/ 956164 h 4087447"/>
                <a:gd name="csX13" fmla="*/ 2412878 w 5236307"/>
                <a:gd name="csY13" fmla="*/ 1097085 h 4087447"/>
                <a:gd name="csX14" fmla="*/ 1164492 w 5236307"/>
                <a:gd name="csY14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2391140 w 5236307"/>
                <a:gd name="csY10" fmla="*/ 522654 h 4087447"/>
                <a:gd name="csX11" fmla="*/ 2154603 w 5236307"/>
                <a:gd name="csY11" fmla="*/ 956164 h 4087447"/>
                <a:gd name="csX12" fmla="*/ 2412878 w 5236307"/>
                <a:gd name="csY12" fmla="*/ 1097085 h 4087447"/>
                <a:gd name="csX13" fmla="*/ 1164492 w 5236307"/>
                <a:gd name="csY13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2391140 w 5236307"/>
                <a:gd name="csY9" fmla="*/ 522654 h 4087447"/>
                <a:gd name="csX10" fmla="*/ 2154603 w 5236307"/>
                <a:gd name="csY10" fmla="*/ 956164 h 4087447"/>
                <a:gd name="csX11" fmla="*/ 2412878 w 5236307"/>
                <a:gd name="csY11" fmla="*/ 1097085 h 4087447"/>
                <a:gd name="csX12" fmla="*/ 1164492 w 5236307"/>
                <a:gd name="csY12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391140 w 5236307"/>
                <a:gd name="csY8" fmla="*/ 522654 h 4087447"/>
                <a:gd name="csX9" fmla="*/ 2154603 w 5236307"/>
                <a:gd name="csY9" fmla="*/ 956164 h 4087447"/>
                <a:gd name="csX10" fmla="*/ 2412878 w 5236307"/>
                <a:gd name="csY10" fmla="*/ 1097085 h 4087447"/>
                <a:gd name="csX11" fmla="*/ 1164492 w 5236307"/>
                <a:gd name="csY11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2391140 w 5236307"/>
                <a:gd name="csY7" fmla="*/ 522654 h 4087447"/>
                <a:gd name="csX8" fmla="*/ 2154603 w 5236307"/>
                <a:gd name="csY8" fmla="*/ 956164 h 4087447"/>
                <a:gd name="csX9" fmla="*/ 2412878 w 5236307"/>
                <a:gd name="csY9" fmla="*/ 1097085 h 4087447"/>
                <a:gd name="csX10" fmla="*/ 1164492 w 5236307"/>
                <a:gd name="csY10" fmla="*/ 2649416 h 4087447"/>
                <a:gd name="csX0" fmla="*/ 1164492 w 5236307"/>
                <a:gd name="csY0" fmla="*/ 2649416 h 4064000"/>
                <a:gd name="csX1" fmla="*/ 0 w 5236307"/>
                <a:gd name="csY1" fmla="*/ 2063262 h 4064000"/>
                <a:gd name="csX2" fmla="*/ 672123 w 5236307"/>
                <a:gd name="csY2" fmla="*/ 0 h 4064000"/>
                <a:gd name="csX3" fmla="*/ 4673600 w 5236307"/>
                <a:gd name="csY3" fmla="*/ 0 h 4064000"/>
                <a:gd name="csX4" fmla="*/ 5173784 w 5236307"/>
                <a:gd name="csY4" fmla="*/ 0 h 4064000"/>
                <a:gd name="csX5" fmla="*/ 5236307 w 5236307"/>
                <a:gd name="csY5" fmla="*/ 4064000 h 4064000"/>
                <a:gd name="csX6" fmla="*/ 2391140 w 5236307"/>
                <a:gd name="csY6" fmla="*/ 522654 h 4064000"/>
                <a:gd name="csX7" fmla="*/ 2154603 w 5236307"/>
                <a:gd name="csY7" fmla="*/ 956164 h 4064000"/>
                <a:gd name="csX8" fmla="*/ 2412878 w 5236307"/>
                <a:gd name="csY8" fmla="*/ 1097085 h 4064000"/>
                <a:gd name="csX9" fmla="*/ 1164492 w 5236307"/>
                <a:gd name="csY9" fmla="*/ 2649416 h 4064000"/>
                <a:gd name="csX0" fmla="*/ 1164492 w 5173784"/>
                <a:gd name="csY0" fmla="*/ 2649416 h 2649416"/>
                <a:gd name="csX1" fmla="*/ 0 w 5173784"/>
                <a:gd name="csY1" fmla="*/ 2063262 h 2649416"/>
                <a:gd name="csX2" fmla="*/ 672123 w 5173784"/>
                <a:gd name="csY2" fmla="*/ 0 h 2649416"/>
                <a:gd name="csX3" fmla="*/ 4673600 w 5173784"/>
                <a:gd name="csY3" fmla="*/ 0 h 2649416"/>
                <a:gd name="csX4" fmla="*/ 5173784 w 5173784"/>
                <a:gd name="csY4" fmla="*/ 0 h 2649416"/>
                <a:gd name="csX5" fmla="*/ 2391140 w 5173784"/>
                <a:gd name="csY5" fmla="*/ 522654 h 2649416"/>
                <a:gd name="csX6" fmla="*/ 2154603 w 5173784"/>
                <a:gd name="csY6" fmla="*/ 956164 h 2649416"/>
                <a:gd name="csX7" fmla="*/ 2412878 w 5173784"/>
                <a:gd name="csY7" fmla="*/ 1097085 h 2649416"/>
                <a:gd name="csX8" fmla="*/ 1164492 w 5173784"/>
                <a:gd name="csY8" fmla="*/ 2649416 h 2649416"/>
                <a:gd name="csX0" fmla="*/ 1164492 w 4673600"/>
                <a:gd name="csY0" fmla="*/ 2649416 h 2649416"/>
                <a:gd name="csX1" fmla="*/ 0 w 4673600"/>
                <a:gd name="csY1" fmla="*/ 2063262 h 2649416"/>
                <a:gd name="csX2" fmla="*/ 672123 w 4673600"/>
                <a:gd name="csY2" fmla="*/ 0 h 2649416"/>
                <a:gd name="csX3" fmla="*/ 4673600 w 4673600"/>
                <a:gd name="csY3" fmla="*/ 0 h 2649416"/>
                <a:gd name="csX4" fmla="*/ 1078034 w 4673600"/>
                <a:gd name="csY4" fmla="*/ 100013 h 2649416"/>
                <a:gd name="csX5" fmla="*/ 2391140 w 4673600"/>
                <a:gd name="csY5" fmla="*/ 522654 h 2649416"/>
                <a:gd name="csX6" fmla="*/ 2154603 w 4673600"/>
                <a:gd name="csY6" fmla="*/ 956164 h 2649416"/>
                <a:gd name="csX7" fmla="*/ 2412878 w 4673600"/>
                <a:gd name="csY7" fmla="*/ 1097085 h 2649416"/>
                <a:gd name="csX8" fmla="*/ 1164492 w 4673600"/>
                <a:gd name="csY8" fmla="*/ 2649416 h 2649416"/>
                <a:gd name="csX0" fmla="*/ 1164492 w 4673600"/>
                <a:gd name="csY0" fmla="*/ 2649416 h 2649416"/>
                <a:gd name="csX1" fmla="*/ 0 w 4673600"/>
                <a:gd name="csY1" fmla="*/ 2063262 h 2649416"/>
                <a:gd name="csX2" fmla="*/ 672123 w 4673600"/>
                <a:gd name="csY2" fmla="*/ 0 h 2649416"/>
                <a:gd name="csX3" fmla="*/ 4673600 w 4673600"/>
                <a:gd name="csY3" fmla="*/ 0 h 2649416"/>
                <a:gd name="csX4" fmla="*/ 2391140 w 4673600"/>
                <a:gd name="csY4" fmla="*/ 522654 h 2649416"/>
                <a:gd name="csX5" fmla="*/ 2154603 w 4673600"/>
                <a:gd name="csY5" fmla="*/ 956164 h 2649416"/>
                <a:gd name="csX6" fmla="*/ 2412878 w 4673600"/>
                <a:gd name="csY6" fmla="*/ 1097085 h 2649416"/>
                <a:gd name="csX7" fmla="*/ 1164492 w 4673600"/>
                <a:gd name="csY7" fmla="*/ 2649416 h 2649416"/>
                <a:gd name="csX0" fmla="*/ 1164492 w 2412878"/>
                <a:gd name="csY0" fmla="*/ 2649416 h 2649416"/>
                <a:gd name="csX1" fmla="*/ 0 w 2412878"/>
                <a:gd name="csY1" fmla="*/ 2063262 h 2649416"/>
                <a:gd name="csX2" fmla="*/ 672123 w 2412878"/>
                <a:gd name="csY2" fmla="*/ 0 h 2649416"/>
                <a:gd name="csX3" fmla="*/ 2391140 w 2412878"/>
                <a:gd name="csY3" fmla="*/ 522654 h 2649416"/>
                <a:gd name="csX4" fmla="*/ 2154603 w 2412878"/>
                <a:gd name="csY4" fmla="*/ 956164 h 2649416"/>
                <a:gd name="csX5" fmla="*/ 2412878 w 2412878"/>
                <a:gd name="csY5" fmla="*/ 1097085 h 2649416"/>
                <a:gd name="csX6" fmla="*/ 1164492 w 2412878"/>
                <a:gd name="csY6" fmla="*/ 2649416 h 2649416"/>
                <a:gd name="csX0" fmla="*/ 1178780 w 2412878"/>
                <a:gd name="csY0" fmla="*/ 2658941 h 2658941"/>
                <a:gd name="csX1" fmla="*/ 0 w 2412878"/>
                <a:gd name="csY1" fmla="*/ 2063262 h 2658941"/>
                <a:gd name="csX2" fmla="*/ 672123 w 2412878"/>
                <a:gd name="csY2" fmla="*/ 0 h 2658941"/>
                <a:gd name="csX3" fmla="*/ 2391140 w 2412878"/>
                <a:gd name="csY3" fmla="*/ 522654 h 2658941"/>
                <a:gd name="csX4" fmla="*/ 2154603 w 2412878"/>
                <a:gd name="csY4" fmla="*/ 956164 h 2658941"/>
                <a:gd name="csX5" fmla="*/ 2412878 w 2412878"/>
                <a:gd name="csY5" fmla="*/ 1097085 h 2658941"/>
                <a:gd name="csX6" fmla="*/ 1178780 w 2412878"/>
                <a:gd name="csY6" fmla="*/ 2658941 h 2658941"/>
                <a:gd name="csX0" fmla="*/ 1178780 w 2427165"/>
                <a:gd name="csY0" fmla="*/ 2658941 h 2658941"/>
                <a:gd name="csX1" fmla="*/ 0 w 2427165"/>
                <a:gd name="csY1" fmla="*/ 2063262 h 2658941"/>
                <a:gd name="csX2" fmla="*/ 672123 w 2427165"/>
                <a:gd name="csY2" fmla="*/ 0 h 2658941"/>
                <a:gd name="csX3" fmla="*/ 2391140 w 2427165"/>
                <a:gd name="csY3" fmla="*/ 522654 h 2658941"/>
                <a:gd name="csX4" fmla="*/ 2154603 w 2427165"/>
                <a:gd name="csY4" fmla="*/ 956164 h 2658941"/>
                <a:gd name="csX5" fmla="*/ 2427165 w 2427165"/>
                <a:gd name="csY5" fmla="*/ 1106610 h 2658941"/>
                <a:gd name="csX6" fmla="*/ 1178780 w 2427165"/>
                <a:gd name="csY6" fmla="*/ 2658941 h 2658941"/>
                <a:gd name="csX0" fmla="*/ 1164493 w 2427165"/>
                <a:gd name="csY0" fmla="*/ 2668466 h 2668466"/>
                <a:gd name="csX1" fmla="*/ 0 w 2427165"/>
                <a:gd name="csY1" fmla="*/ 2063262 h 2668466"/>
                <a:gd name="csX2" fmla="*/ 672123 w 2427165"/>
                <a:gd name="csY2" fmla="*/ 0 h 2668466"/>
                <a:gd name="csX3" fmla="*/ 2391140 w 2427165"/>
                <a:gd name="csY3" fmla="*/ 522654 h 2668466"/>
                <a:gd name="csX4" fmla="*/ 2154603 w 2427165"/>
                <a:gd name="csY4" fmla="*/ 956164 h 2668466"/>
                <a:gd name="csX5" fmla="*/ 2427165 w 2427165"/>
                <a:gd name="csY5" fmla="*/ 1106610 h 2668466"/>
                <a:gd name="csX6" fmla="*/ 1164493 w 2427165"/>
                <a:gd name="csY6" fmla="*/ 2668466 h 26684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427165" h="2668466">
                  <a:moveTo>
                    <a:pt x="1164493" y="2668466"/>
                  </a:moveTo>
                  <a:lnTo>
                    <a:pt x="0" y="2063262"/>
                  </a:lnTo>
                  <a:lnTo>
                    <a:pt x="672123" y="0"/>
                  </a:lnTo>
                  <a:lnTo>
                    <a:pt x="2391140" y="522654"/>
                  </a:lnTo>
                  <a:lnTo>
                    <a:pt x="2154603" y="956164"/>
                  </a:lnTo>
                  <a:lnTo>
                    <a:pt x="2427165" y="1106610"/>
                  </a:lnTo>
                  <a:lnTo>
                    <a:pt x="1164493" y="2668466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7" name="Teilkreis 26">
              <a:extLst>
                <a:ext uri="{FF2B5EF4-FFF2-40B4-BE49-F238E27FC236}">
                  <a16:creationId xmlns:a16="http://schemas.microsoft.com/office/drawing/2014/main" id="{2D900C61-0334-E6DA-E901-317B80BECB58}"/>
                </a:ext>
              </a:extLst>
            </p:cNvPr>
            <p:cNvSpPr/>
            <p:nvPr/>
          </p:nvSpPr>
          <p:spPr>
            <a:xfrm rot="13125151">
              <a:off x="2637368" y="3542355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8" name="Teilkreis 27">
              <a:extLst>
                <a:ext uri="{FF2B5EF4-FFF2-40B4-BE49-F238E27FC236}">
                  <a16:creationId xmlns:a16="http://schemas.microsoft.com/office/drawing/2014/main" id="{86A779F1-57F4-51D3-6CC4-B8CA089450C3}"/>
                </a:ext>
              </a:extLst>
            </p:cNvPr>
            <p:cNvSpPr/>
            <p:nvPr/>
          </p:nvSpPr>
          <p:spPr>
            <a:xfrm rot="7751403">
              <a:off x="2862396" y="3263896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9" name="Teilkreis 28">
              <a:extLst>
                <a:ext uri="{FF2B5EF4-FFF2-40B4-BE49-F238E27FC236}">
                  <a16:creationId xmlns:a16="http://schemas.microsoft.com/office/drawing/2014/main" id="{12225336-FB12-5E0B-C302-1845283BD6F2}"/>
                </a:ext>
              </a:extLst>
            </p:cNvPr>
            <p:cNvSpPr/>
            <p:nvPr/>
          </p:nvSpPr>
          <p:spPr>
            <a:xfrm rot="13125151">
              <a:off x="3356002" y="2658371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30" name="Teilkreis 29">
              <a:extLst>
                <a:ext uri="{FF2B5EF4-FFF2-40B4-BE49-F238E27FC236}">
                  <a16:creationId xmlns:a16="http://schemas.microsoft.com/office/drawing/2014/main" id="{17282AFE-FAC4-9914-771A-94D825638652}"/>
                </a:ext>
              </a:extLst>
            </p:cNvPr>
            <p:cNvSpPr/>
            <p:nvPr/>
          </p:nvSpPr>
          <p:spPr>
            <a:xfrm rot="7751403">
              <a:off x="3581030" y="2379912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D37F26D4-E1F1-33B2-7703-A867FC8851D0}"/>
                </a:ext>
              </a:extLst>
            </p:cNvPr>
            <p:cNvSpPr/>
            <p:nvPr/>
          </p:nvSpPr>
          <p:spPr>
            <a:xfrm>
              <a:off x="2680676" y="1867877"/>
              <a:ext cx="2649415" cy="3360615"/>
            </a:xfrm>
            <a:custGeom>
              <a:avLst/>
              <a:gdLst>
                <a:gd name="connsiteX0" fmla="*/ 0 w 2649415"/>
                <a:gd name="connsiteY0" fmla="*/ 2032000 h 3360615"/>
                <a:gd name="connsiteX1" fmla="*/ 1359877 w 2649415"/>
                <a:gd name="connsiteY1" fmla="*/ 328246 h 3360615"/>
                <a:gd name="connsiteX2" fmla="*/ 1563077 w 2649415"/>
                <a:gd name="connsiteY2" fmla="*/ 468923 h 3360615"/>
                <a:gd name="connsiteX3" fmla="*/ 1946031 w 2649415"/>
                <a:gd name="connsiteY3" fmla="*/ 15631 h 3360615"/>
                <a:gd name="connsiteX4" fmla="*/ 2110154 w 2649415"/>
                <a:gd name="connsiteY4" fmla="*/ 0 h 3360615"/>
                <a:gd name="connsiteX5" fmla="*/ 2540000 w 2649415"/>
                <a:gd name="connsiteY5" fmla="*/ 719015 h 3360615"/>
                <a:gd name="connsiteX6" fmla="*/ 2594708 w 2649415"/>
                <a:gd name="connsiteY6" fmla="*/ 703385 h 3360615"/>
                <a:gd name="connsiteX7" fmla="*/ 2641600 w 2649415"/>
                <a:gd name="connsiteY7" fmla="*/ 742461 h 3360615"/>
                <a:gd name="connsiteX8" fmla="*/ 2508738 w 2649415"/>
                <a:gd name="connsiteY8" fmla="*/ 914400 h 3360615"/>
                <a:gd name="connsiteX9" fmla="*/ 2649415 w 2649415"/>
                <a:gd name="connsiteY9" fmla="*/ 1031631 h 3360615"/>
                <a:gd name="connsiteX10" fmla="*/ 1156677 w 2649415"/>
                <a:gd name="connsiteY10" fmla="*/ 3360615 h 3360615"/>
                <a:gd name="connsiteX11" fmla="*/ 976923 w 2649415"/>
                <a:gd name="connsiteY11" fmla="*/ 3235569 h 3360615"/>
                <a:gd name="connsiteX12" fmla="*/ 1203569 w 2649415"/>
                <a:gd name="connsiteY12" fmla="*/ 2868246 h 3360615"/>
                <a:gd name="connsiteX13" fmla="*/ 0 w 2649415"/>
                <a:gd name="connsiteY13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540000 w 2649415"/>
                <a:gd name="csY5" fmla="*/ 719015 h 3360615"/>
                <a:gd name="csX6" fmla="*/ 2594708 w 2649415"/>
                <a:gd name="csY6" fmla="*/ 703385 h 3360615"/>
                <a:gd name="csX7" fmla="*/ 2641600 w 2649415"/>
                <a:gd name="csY7" fmla="*/ 742461 h 3360615"/>
                <a:gd name="csX8" fmla="*/ 2508738 w 2649415"/>
                <a:gd name="csY8" fmla="*/ 914400 h 3360615"/>
                <a:gd name="csX9" fmla="*/ 2649415 w 2649415"/>
                <a:gd name="csY9" fmla="*/ 1031631 h 3360615"/>
                <a:gd name="csX10" fmla="*/ 1156677 w 2649415"/>
                <a:gd name="csY10" fmla="*/ 3360615 h 3360615"/>
                <a:gd name="csX11" fmla="*/ 976923 w 2649415"/>
                <a:gd name="csY11" fmla="*/ 3235569 h 3360615"/>
                <a:gd name="csX12" fmla="*/ 1203569 w 2649415"/>
                <a:gd name="csY12" fmla="*/ 2868246 h 3360615"/>
                <a:gd name="csX13" fmla="*/ 0 w 2649415"/>
                <a:gd name="csY13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594708 w 2697163"/>
                <a:gd name="csY6" fmla="*/ 703385 h 3360615"/>
                <a:gd name="csX7" fmla="*/ 2641600 w 2697163"/>
                <a:gd name="csY7" fmla="*/ 742461 h 3360615"/>
                <a:gd name="csX8" fmla="*/ 2508738 w 2697163"/>
                <a:gd name="csY8" fmla="*/ 914400 h 3360615"/>
                <a:gd name="csX9" fmla="*/ 2649415 w 2697163"/>
                <a:gd name="csY9" fmla="*/ 1031631 h 3360615"/>
                <a:gd name="csX10" fmla="*/ 1156677 w 2697163"/>
                <a:gd name="csY10" fmla="*/ 3360615 h 3360615"/>
                <a:gd name="csX11" fmla="*/ 976923 w 2697163"/>
                <a:gd name="csY11" fmla="*/ 3235569 h 3360615"/>
                <a:gd name="csX12" fmla="*/ 1203569 w 2697163"/>
                <a:gd name="csY12" fmla="*/ 2868246 h 3360615"/>
                <a:gd name="csX13" fmla="*/ 0 w 2697163"/>
                <a:gd name="csY13" fmla="*/ 2032000 h 3360615"/>
                <a:gd name="csX0" fmla="*/ 0 w 3137633"/>
                <a:gd name="csY0" fmla="*/ 2032000 h 3360615"/>
                <a:gd name="csX1" fmla="*/ 1359877 w 3137633"/>
                <a:gd name="csY1" fmla="*/ 328246 h 3360615"/>
                <a:gd name="csX2" fmla="*/ 1586889 w 3137633"/>
                <a:gd name="csY2" fmla="*/ 40298 h 3360615"/>
                <a:gd name="csX3" fmla="*/ 1946031 w 3137633"/>
                <a:gd name="csY3" fmla="*/ 15631 h 3360615"/>
                <a:gd name="csX4" fmla="*/ 2110154 w 3137633"/>
                <a:gd name="csY4" fmla="*/ 0 h 3360615"/>
                <a:gd name="csX5" fmla="*/ 2697163 w 3137633"/>
                <a:gd name="csY5" fmla="*/ 423740 h 3360615"/>
                <a:gd name="csX6" fmla="*/ 3137633 w 3137633"/>
                <a:gd name="csY6" fmla="*/ 484310 h 3360615"/>
                <a:gd name="csX7" fmla="*/ 2641600 w 3137633"/>
                <a:gd name="csY7" fmla="*/ 742461 h 3360615"/>
                <a:gd name="csX8" fmla="*/ 2508738 w 3137633"/>
                <a:gd name="csY8" fmla="*/ 914400 h 3360615"/>
                <a:gd name="csX9" fmla="*/ 2649415 w 3137633"/>
                <a:gd name="csY9" fmla="*/ 1031631 h 3360615"/>
                <a:gd name="csX10" fmla="*/ 1156677 w 3137633"/>
                <a:gd name="csY10" fmla="*/ 3360615 h 3360615"/>
                <a:gd name="csX11" fmla="*/ 976923 w 3137633"/>
                <a:gd name="csY11" fmla="*/ 3235569 h 3360615"/>
                <a:gd name="csX12" fmla="*/ 1203569 w 3137633"/>
                <a:gd name="csY12" fmla="*/ 2868246 h 3360615"/>
                <a:gd name="csX13" fmla="*/ 0 w 3137633"/>
                <a:gd name="csY13" fmla="*/ 2032000 h 3360615"/>
                <a:gd name="csX0" fmla="*/ 0 w 3208337"/>
                <a:gd name="csY0" fmla="*/ 2032000 h 3360615"/>
                <a:gd name="csX1" fmla="*/ 1359877 w 3208337"/>
                <a:gd name="csY1" fmla="*/ 328246 h 3360615"/>
                <a:gd name="csX2" fmla="*/ 1586889 w 3208337"/>
                <a:gd name="csY2" fmla="*/ 40298 h 3360615"/>
                <a:gd name="csX3" fmla="*/ 1946031 w 3208337"/>
                <a:gd name="csY3" fmla="*/ 15631 h 3360615"/>
                <a:gd name="csX4" fmla="*/ 2110154 w 3208337"/>
                <a:gd name="csY4" fmla="*/ 0 h 3360615"/>
                <a:gd name="csX5" fmla="*/ 2697163 w 3208337"/>
                <a:gd name="csY5" fmla="*/ 423740 h 3360615"/>
                <a:gd name="csX6" fmla="*/ 3137633 w 3208337"/>
                <a:gd name="csY6" fmla="*/ 484310 h 3360615"/>
                <a:gd name="csX7" fmla="*/ 3208337 w 3208337"/>
                <a:gd name="csY7" fmla="*/ 937723 h 3360615"/>
                <a:gd name="csX8" fmla="*/ 2508738 w 3208337"/>
                <a:gd name="csY8" fmla="*/ 914400 h 3360615"/>
                <a:gd name="csX9" fmla="*/ 2649415 w 3208337"/>
                <a:gd name="csY9" fmla="*/ 1031631 h 3360615"/>
                <a:gd name="csX10" fmla="*/ 1156677 w 3208337"/>
                <a:gd name="csY10" fmla="*/ 3360615 h 3360615"/>
                <a:gd name="csX11" fmla="*/ 976923 w 3208337"/>
                <a:gd name="csY11" fmla="*/ 3235569 h 3360615"/>
                <a:gd name="csX12" fmla="*/ 1203569 w 3208337"/>
                <a:gd name="csY12" fmla="*/ 2868246 h 3360615"/>
                <a:gd name="csX13" fmla="*/ 0 w 3208337"/>
                <a:gd name="csY13" fmla="*/ 2032000 h 3360615"/>
                <a:gd name="csX0" fmla="*/ 0 w 3208337"/>
                <a:gd name="csY0" fmla="*/ 2032000 h 3360615"/>
                <a:gd name="csX1" fmla="*/ 1359877 w 3208337"/>
                <a:gd name="csY1" fmla="*/ 328246 h 3360615"/>
                <a:gd name="csX2" fmla="*/ 1586889 w 3208337"/>
                <a:gd name="csY2" fmla="*/ 40298 h 3360615"/>
                <a:gd name="csX3" fmla="*/ 1946031 w 3208337"/>
                <a:gd name="csY3" fmla="*/ 15631 h 3360615"/>
                <a:gd name="csX4" fmla="*/ 2110154 w 3208337"/>
                <a:gd name="csY4" fmla="*/ 0 h 3360615"/>
                <a:gd name="csX5" fmla="*/ 2697163 w 3208337"/>
                <a:gd name="csY5" fmla="*/ 423740 h 3360615"/>
                <a:gd name="csX6" fmla="*/ 3137633 w 3208337"/>
                <a:gd name="csY6" fmla="*/ 484310 h 3360615"/>
                <a:gd name="csX7" fmla="*/ 3208337 w 3208337"/>
                <a:gd name="csY7" fmla="*/ 937723 h 3360615"/>
                <a:gd name="csX8" fmla="*/ 3156438 w 3208337"/>
                <a:gd name="csY8" fmla="*/ 1204913 h 3360615"/>
                <a:gd name="csX9" fmla="*/ 2649415 w 3208337"/>
                <a:gd name="csY9" fmla="*/ 1031631 h 3360615"/>
                <a:gd name="csX10" fmla="*/ 1156677 w 3208337"/>
                <a:gd name="csY10" fmla="*/ 3360615 h 3360615"/>
                <a:gd name="csX11" fmla="*/ 976923 w 3208337"/>
                <a:gd name="csY11" fmla="*/ 3235569 h 3360615"/>
                <a:gd name="csX12" fmla="*/ 1203569 w 3208337"/>
                <a:gd name="csY12" fmla="*/ 2868246 h 3360615"/>
                <a:gd name="csX13" fmla="*/ 0 w 3208337"/>
                <a:gd name="csY13" fmla="*/ 2032000 h 3360615"/>
                <a:gd name="csX0" fmla="*/ 0 w 3208337"/>
                <a:gd name="csY0" fmla="*/ 2032000 h 3360615"/>
                <a:gd name="csX1" fmla="*/ 1359877 w 3208337"/>
                <a:gd name="csY1" fmla="*/ 328246 h 3360615"/>
                <a:gd name="csX2" fmla="*/ 1586889 w 3208337"/>
                <a:gd name="csY2" fmla="*/ 40298 h 3360615"/>
                <a:gd name="csX3" fmla="*/ 1946031 w 3208337"/>
                <a:gd name="csY3" fmla="*/ 15631 h 3360615"/>
                <a:gd name="csX4" fmla="*/ 2110154 w 3208337"/>
                <a:gd name="csY4" fmla="*/ 0 h 3360615"/>
                <a:gd name="csX5" fmla="*/ 2697163 w 3208337"/>
                <a:gd name="csY5" fmla="*/ 423740 h 3360615"/>
                <a:gd name="csX6" fmla="*/ 3208337 w 3208337"/>
                <a:gd name="csY6" fmla="*/ 937723 h 3360615"/>
                <a:gd name="csX7" fmla="*/ 3156438 w 3208337"/>
                <a:gd name="csY7" fmla="*/ 1204913 h 3360615"/>
                <a:gd name="csX8" fmla="*/ 2649415 w 3208337"/>
                <a:gd name="csY8" fmla="*/ 1031631 h 3360615"/>
                <a:gd name="csX9" fmla="*/ 1156677 w 3208337"/>
                <a:gd name="csY9" fmla="*/ 3360615 h 3360615"/>
                <a:gd name="csX10" fmla="*/ 976923 w 3208337"/>
                <a:gd name="csY10" fmla="*/ 3235569 h 3360615"/>
                <a:gd name="csX11" fmla="*/ 1203569 w 3208337"/>
                <a:gd name="csY11" fmla="*/ 2868246 h 3360615"/>
                <a:gd name="csX12" fmla="*/ 0 w 3208337"/>
                <a:gd name="csY12" fmla="*/ 2032000 h 3360615"/>
                <a:gd name="csX0" fmla="*/ 0 w 3156438"/>
                <a:gd name="csY0" fmla="*/ 2032000 h 3360615"/>
                <a:gd name="csX1" fmla="*/ 1359877 w 3156438"/>
                <a:gd name="csY1" fmla="*/ 328246 h 3360615"/>
                <a:gd name="csX2" fmla="*/ 1586889 w 3156438"/>
                <a:gd name="csY2" fmla="*/ 40298 h 3360615"/>
                <a:gd name="csX3" fmla="*/ 1946031 w 3156438"/>
                <a:gd name="csY3" fmla="*/ 15631 h 3360615"/>
                <a:gd name="csX4" fmla="*/ 2110154 w 3156438"/>
                <a:gd name="csY4" fmla="*/ 0 h 3360615"/>
                <a:gd name="csX5" fmla="*/ 2697163 w 3156438"/>
                <a:gd name="csY5" fmla="*/ 423740 h 3360615"/>
                <a:gd name="csX6" fmla="*/ 3156438 w 3156438"/>
                <a:gd name="csY6" fmla="*/ 1204913 h 3360615"/>
                <a:gd name="csX7" fmla="*/ 2649415 w 3156438"/>
                <a:gd name="csY7" fmla="*/ 1031631 h 3360615"/>
                <a:gd name="csX8" fmla="*/ 1156677 w 3156438"/>
                <a:gd name="csY8" fmla="*/ 3360615 h 3360615"/>
                <a:gd name="csX9" fmla="*/ 976923 w 3156438"/>
                <a:gd name="csY9" fmla="*/ 3235569 h 3360615"/>
                <a:gd name="csX10" fmla="*/ 1203569 w 3156438"/>
                <a:gd name="csY10" fmla="*/ 2868246 h 3360615"/>
                <a:gd name="csX11" fmla="*/ 0 w 3156438"/>
                <a:gd name="csY11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649415 w 2697163"/>
                <a:gd name="csY6" fmla="*/ 1031631 h 3360615"/>
                <a:gd name="csX7" fmla="*/ 1156677 w 2697163"/>
                <a:gd name="csY7" fmla="*/ 3360615 h 3360615"/>
                <a:gd name="csX8" fmla="*/ 976923 w 2697163"/>
                <a:gd name="csY8" fmla="*/ 3235569 h 3360615"/>
                <a:gd name="csX9" fmla="*/ 1203569 w 2697163"/>
                <a:gd name="csY9" fmla="*/ 2868246 h 3360615"/>
                <a:gd name="csX10" fmla="*/ 0 w 2697163"/>
                <a:gd name="csY10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666024 w 2697163"/>
                <a:gd name="csY6" fmla="*/ 805473 h 3360615"/>
                <a:gd name="csX7" fmla="*/ 2649415 w 2697163"/>
                <a:gd name="csY7" fmla="*/ 1031631 h 3360615"/>
                <a:gd name="csX8" fmla="*/ 1156677 w 2697163"/>
                <a:gd name="csY8" fmla="*/ 3360615 h 3360615"/>
                <a:gd name="csX9" fmla="*/ 976923 w 2697163"/>
                <a:gd name="csY9" fmla="*/ 3235569 h 3360615"/>
                <a:gd name="csX10" fmla="*/ 1203569 w 2697163"/>
                <a:gd name="csY10" fmla="*/ 2868246 h 3360615"/>
                <a:gd name="csX11" fmla="*/ 0 w 2697163"/>
                <a:gd name="csY11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570774 w 2697163"/>
                <a:gd name="csY6" fmla="*/ 907073 h 3360615"/>
                <a:gd name="csX7" fmla="*/ 2649415 w 2697163"/>
                <a:gd name="csY7" fmla="*/ 1031631 h 3360615"/>
                <a:gd name="csX8" fmla="*/ 1156677 w 2697163"/>
                <a:gd name="csY8" fmla="*/ 3360615 h 3360615"/>
                <a:gd name="csX9" fmla="*/ 976923 w 2697163"/>
                <a:gd name="csY9" fmla="*/ 3235569 h 3360615"/>
                <a:gd name="csX10" fmla="*/ 1203569 w 2697163"/>
                <a:gd name="csY10" fmla="*/ 2868246 h 3360615"/>
                <a:gd name="csX11" fmla="*/ 0 w 2697163"/>
                <a:gd name="csY11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575537 w 2697163"/>
                <a:gd name="csY6" fmla="*/ 914217 h 3360615"/>
                <a:gd name="csX7" fmla="*/ 2649415 w 2697163"/>
                <a:gd name="csY7" fmla="*/ 1031631 h 3360615"/>
                <a:gd name="csX8" fmla="*/ 1156677 w 2697163"/>
                <a:gd name="csY8" fmla="*/ 3360615 h 3360615"/>
                <a:gd name="csX9" fmla="*/ 976923 w 2697163"/>
                <a:gd name="csY9" fmla="*/ 3235569 h 3360615"/>
                <a:gd name="csX10" fmla="*/ 1203569 w 2697163"/>
                <a:gd name="csY10" fmla="*/ 2868246 h 3360615"/>
                <a:gd name="csX11" fmla="*/ 0 w 2697163"/>
                <a:gd name="csY11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623344 w 2649415"/>
                <a:gd name="csY5" fmla="*/ 769022 h 3360615"/>
                <a:gd name="csX6" fmla="*/ 2575537 w 2649415"/>
                <a:gd name="csY6" fmla="*/ 914217 h 3360615"/>
                <a:gd name="csX7" fmla="*/ 2649415 w 2649415"/>
                <a:gd name="csY7" fmla="*/ 1031631 h 3360615"/>
                <a:gd name="csX8" fmla="*/ 1156677 w 2649415"/>
                <a:gd name="csY8" fmla="*/ 3360615 h 3360615"/>
                <a:gd name="csX9" fmla="*/ 976923 w 2649415"/>
                <a:gd name="csY9" fmla="*/ 3235569 h 3360615"/>
                <a:gd name="csX10" fmla="*/ 1203569 w 2649415"/>
                <a:gd name="csY10" fmla="*/ 2868246 h 3360615"/>
                <a:gd name="csX11" fmla="*/ 0 w 2649415"/>
                <a:gd name="csY11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623344 w 2649415"/>
                <a:gd name="csY5" fmla="*/ 769022 h 3360615"/>
                <a:gd name="csX6" fmla="*/ 2525531 w 2649415"/>
                <a:gd name="csY6" fmla="*/ 861829 h 3360615"/>
                <a:gd name="csX7" fmla="*/ 2649415 w 2649415"/>
                <a:gd name="csY7" fmla="*/ 1031631 h 3360615"/>
                <a:gd name="csX8" fmla="*/ 1156677 w 2649415"/>
                <a:gd name="csY8" fmla="*/ 3360615 h 3360615"/>
                <a:gd name="csX9" fmla="*/ 976923 w 2649415"/>
                <a:gd name="csY9" fmla="*/ 3235569 h 3360615"/>
                <a:gd name="csX10" fmla="*/ 1203569 w 2649415"/>
                <a:gd name="csY10" fmla="*/ 2868246 h 3360615"/>
                <a:gd name="csX11" fmla="*/ 0 w 2649415"/>
                <a:gd name="csY11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539024 w 2649415"/>
                <a:gd name="csY5" fmla="*/ 649104 h 3360615"/>
                <a:gd name="csX6" fmla="*/ 2623344 w 2649415"/>
                <a:gd name="csY6" fmla="*/ 769022 h 3360615"/>
                <a:gd name="csX7" fmla="*/ 2525531 w 2649415"/>
                <a:gd name="csY7" fmla="*/ 861829 h 3360615"/>
                <a:gd name="csX8" fmla="*/ 2649415 w 2649415"/>
                <a:gd name="csY8" fmla="*/ 1031631 h 3360615"/>
                <a:gd name="csX9" fmla="*/ 1156677 w 2649415"/>
                <a:gd name="csY9" fmla="*/ 3360615 h 3360615"/>
                <a:gd name="csX10" fmla="*/ 976923 w 2649415"/>
                <a:gd name="csY10" fmla="*/ 3235569 h 3360615"/>
                <a:gd name="csX11" fmla="*/ 1203569 w 2649415"/>
                <a:gd name="csY11" fmla="*/ 2868246 h 3360615"/>
                <a:gd name="csX12" fmla="*/ 0 w 2649415"/>
                <a:gd name="csY12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565218 w 2649415"/>
                <a:gd name="csY5" fmla="*/ 594335 h 3360615"/>
                <a:gd name="csX6" fmla="*/ 2623344 w 2649415"/>
                <a:gd name="csY6" fmla="*/ 769022 h 3360615"/>
                <a:gd name="csX7" fmla="*/ 2525531 w 2649415"/>
                <a:gd name="csY7" fmla="*/ 861829 h 3360615"/>
                <a:gd name="csX8" fmla="*/ 2649415 w 2649415"/>
                <a:gd name="csY8" fmla="*/ 1031631 h 3360615"/>
                <a:gd name="csX9" fmla="*/ 1156677 w 2649415"/>
                <a:gd name="csY9" fmla="*/ 3360615 h 3360615"/>
                <a:gd name="csX10" fmla="*/ 976923 w 2649415"/>
                <a:gd name="csY10" fmla="*/ 3235569 h 3360615"/>
                <a:gd name="csX11" fmla="*/ 1203569 w 2649415"/>
                <a:gd name="csY11" fmla="*/ 2868246 h 3360615"/>
                <a:gd name="csX12" fmla="*/ 0 w 2649415"/>
                <a:gd name="csY12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565218 w 2649415"/>
                <a:gd name="csY5" fmla="*/ 594335 h 3360615"/>
                <a:gd name="csX6" fmla="*/ 2628107 w 2649415"/>
                <a:gd name="csY6" fmla="*/ 776166 h 3360615"/>
                <a:gd name="csX7" fmla="*/ 2525531 w 2649415"/>
                <a:gd name="csY7" fmla="*/ 861829 h 3360615"/>
                <a:gd name="csX8" fmla="*/ 2649415 w 2649415"/>
                <a:gd name="csY8" fmla="*/ 1031631 h 3360615"/>
                <a:gd name="csX9" fmla="*/ 1156677 w 2649415"/>
                <a:gd name="csY9" fmla="*/ 3360615 h 3360615"/>
                <a:gd name="csX10" fmla="*/ 976923 w 2649415"/>
                <a:gd name="csY10" fmla="*/ 3235569 h 3360615"/>
                <a:gd name="csX11" fmla="*/ 1203569 w 2649415"/>
                <a:gd name="csY11" fmla="*/ 2868246 h 3360615"/>
                <a:gd name="csX12" fmla="*/ 0 w 2649415"/>
                <a:gd name="csY12" fmla="*/ 2032000 h 336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649415" h="3360615">
                  <a:moveTo>
                    <a:pt x="0" y="2032000"/>
                  </a:moveTo>
                  <a:lnTo>
                    <a:pt x="1359877" y="328246"/>
                  </a:lnTo>
                  <a:lnTo>
                    <a:pt x="1586889" y="40298"/>
                  </a:lnTo>
                  <a:lnTo>
                    <a:pt x="1946031" y="15631"/>
                  </a:lnTo>
                  <a:lnTo>
                    <a:pt x="2110154" y="0"/>
                  </a:lnTo>
                  <a:lnTo>
                    <a:pt x="2565218" y="594335"/>
                  </a:lnTo>
                  <a:lnTo>
                    <a:pt x="2628107" y="776166"/>
                  </a:lnTo>
                  <a:lnTo>
                    <a:pt x="2525531" y="861829"/>
                  </a:lnTo>
                  <a:lnTo>
                    <a:pt x="2649415" y="1031631"/>
                  </a:lnTo>
                  <a:lnTo>
                    <a:pt x="1156677" y="3360615"/>
                  </a:lnTo>
                  <a:lnTo>
                    <a:pt x="976923" y="3235569"/>
                  </a:lnTo>
                  <a:lnTo>
                    <a:pt x="1203569" y="2868246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b="1" dirty="0">
                <a:solidFill>
                  <a:schemeClr val="tx1"/>
                </a:solidFill>
                <a:latin typeface="Cormorant Infant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5CFEF9C2-E44D-FD46-5A36-2B18191C2175}"/>
                </a:ext>
              </a:extLst>
            </p:cNvPr>
            <p:cNvSpPr/>
            <p:nvPr/>
          </p:nvSpPr>
          <p:spPr>
            <a:xfrm>
              <a:off x="735102" y="3563115"/>
              <a:ext cx="5010150" cy="1795462"/>
            </a:xfrm>
            <a:custGeom>
              <a:avLst/>
              <a:gdLst>
                <a:gd name="csX0" fmla="*/ 481013 w 5010150"/>
                <a:gd name="csY0" fmla="*/ 0 h 1795462"/>
                <a:gd name="csX1" fmla="*/ 3014663 w 5010150"/>
                <a:gd name="csY1" fmla="*/ 1652587 h 1795462"/>
                <a:gd name="csX2" fmla="*/ 3652838 w 5010150"/>
                <a:gd name="csY2" fmla="*/ 771525 h 1795462"/>
                <a:gd name="csX3" fmla="*/ 5010150 w 5010150"/>
                <a:gd name="csY3" fmla="*/ 1681162 h 1795462"/>
                <a:gd name="csX4" fmla="*/ 4933950 w 5010150"/>
                <a:gd name="csY4" fmla="*/ 1795462 h 1795462"/>
                <a:gd name="csX5" fmla="*/ 161925 w 5010150"/>
                <a:gd name="csY5" fmla="*/ 1790700 h 1795462"/>
                <a:gd name="csX6" fmla="*/ 14288 w 5010150"/>
                <a:gd name="csY6" fmla="*/ 1704975 h 1795462"/>
                <a:gd name="csX7" fmla="*/ 485775 w 5010150"/>
                <a:gd name="csY7" fmla="*/ 1038225 h 1795462"/>
                <a:gd name="csX8" fmla="*/ 0 w 5010150"/>
                <a:gd name="csY8" fmla="*/ 752475 h 1795462"/>
                <a:gd name="csX9" fmla="*/ 481013 w 5010150"/>
                <a:gd name="csY9" fmla="*/ 0 h 1795462"/>
                <a:gd name="csX0" fmla="*/ 481013 w 5010150"/>
                <a:gd name="csY0" fmla="*/ 0 h 1795462"/>
                <a:gd name="csX1" fmla="*/ 3030538 w 5010150"/>
                <a:gd name="csY1" fmla="*/ 1614487 h 1795462"/>
                <a:gd name="csX2" fmla="*/ 3652838 w 5010150"/>
                <a:gd name="csY2" fmla="*/ 771525 h 1795462"/>
                <a:gd name="csX3" fmla="*/ 5010150 w 5010150"/>
                <a:gd name="csY3" fmla="*/ 1681162 h 1795462"/>
                <a:gd name="csX4" fmla="*/ 4933950 w 5010150"/>
                <a:gd name="csY4" fmla="*/ 1795462 h 1795462"/>
                <a:gd name="csX5" fmla="*/ 161925 w 5010150"/>
                <a:gd name="csY5" fmla="*/ 1790700 h 1795462"/>
                <a:gd name="csX6" fmla="*/ 14288 w 5010150"/>
                <a:gd name="csY6" fmla="*/ 1704975 h 1795462"/>
                <a:gd name="csX7" fmla="*/ 485775 w 5010150"/>
                <a:gd name="csY7" fmla="*/ 1038225 h 1795462"/>
                <a:gd name="csX8" fmla="*/ 0 w 5010150"/>
                <a:gd name="csY8" fmla="*/ 752475 h 1795462"/>
                <a:gd name="csX9" fmla="*/ 481013 w 5010150"/>
                <a:gd name="csY9" fmla="*/ 0 h 1795462"/>
                <a:gd name="csX0" fmla="*/ 481013 w 5010150"/>
                <a:gd name="csY0" fmla="*/ 0 h 1795462"/>
                <a:gd name="csX1" fmla="*/ 3030538 w 5010150"/>
                <a:gd name="csY1" fmla="*/ 1614487 h 1795462"/>
                <a:gd name="csX2" fmla="*/ 3668713 w 5010150"/>
                <a:gd name="csY2" fmla="*/ 781050 h 1795462"/>
                <a:gd name="csX3" fmla="*/ 5010150 w 5010150"/>
                <a:gd name="csY3" fmla="*/ 1681162 h 1795462"/>
                <a:gd name="csX4" fmla="*/ 4933950 w 5010150"/>
                <a:gd name="csY4" fmla="*/ 1795462 h 1795462"/>
                <a:gd name="csX5" fmla="*/ 161925 w 5010150"/>
                <a:gd name="csY5" fmla="*/ 1790700 h 1795462"/>
                <a:gd name="csX6" fmla="*/ 14288 w 5010150"/>
                <a:gd name="csY6" fmla="*/ 1704975 h 1795462"/>
                <a:gd name="csX7" fmla="*/ 485775 w 5010150"/>
                <a:gd name="csY7" fmla="*/ 1038225 h 1795462"/>
                <a:gd name="csX8" fmla="*/ 0 w 5010150"/>
                <a:gd name="csY8" fmla="*/ 752475 h 1795462"/>
                <a:gd name="csX9" fmla="*/ 481013 w 5010150"/>
                <a:gd name="csY9" fmla="*/ 0 h 1795462"/>
                <a:gd name="csX0" fmla="*/ 481013 w 5010150"/>
                <a:gd name="csY0" fmla="*/ 0 h 1795462"/>
                <a:gd name="csX1" fmla="*/ 3068638 w 5010150"/>
                <a:gd name="csY1" fmla="*/ 1630362 h 1795462"/>
                <a:gd name="csX2" fmla="*/ 3668713 w 5010150"/>
                <a:gd name="csY2" fmla="*/ 781050 h 1795462"/>
                <a:gd name="csX3" fmla="*/ 5010150 w 5010150"/>
                <a:gd name="csY3" fmla="*/ 1681162 h 1795462"/>
                <a:gd name="csX4" fmla="*/ 4933950 w 5010150"/>
                <a:gd name="csY4" fmla="*/ 1795462 h 1795462"/>
                <a:gd name="csX5" fmla="*/ 161925 w 5010150"/>
                <a:gd name="csY5" fmla="*/ 1790700 h 1795462"/>
                <a:gd name="csX6" fmla="*/ 14288 w 5010150"/>
                <a:gd name="csY6" fmla="*/ 1704975 h 1795462"/>
                <a:gd name="csX7" fmla="*/ 485775 w 5010150"/>
                <a:gd name="csY7" fmla="*/ 1038225 h 1795462"/>
                <a:gd name="csX8" fmla="*/ 0 w 5010150"/>
                <a:gd name="csY8" fmla="*/ 752475 h 1795462"/>
                <a:gd name="csX9" fmla="*/ 481013 w 5010150"/>
                <a:gd name="csY9" fmla="*/ 0 h 1795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010150" h="1795462">
                  <a:moveTo>
                    <a:pt x="481013" y="0"/>
                  </a:moveTo>
                  <a:lnTo>
                    <a:pt x="3068638" y="1630362"/>
                  </a:lnTo>
                  <a:lnTo>
                    <a:pt x="3668713" y="781050"/>
                  </a:lnTo>
                  <a:lnTo>
                    <a:pt x="5010150" y="1681162"/>
                  </a:lnTo>
                  <a:lnTo>
                    <a:pt x="4933950" y="1795462"/>
                  </a:lnTo>
                  <a:lnTo>
                    <a:pt x="161925" y="1790700"/>
                  </a:lnTo>
                  <a:lnTo>
                    <a:pt x="14288" y="1704975"/>
                  </a:lnTo>
                  <a:lnTo>
                    <a:pt x="485775" y="1038225"/>
                  </a:lnTo>
                  <a:lnTo>
                    <a:pt x="0" y="752475"/>
                  </a:lnTo>
                  <a:lnTo>
                    <a:pt x="481013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178B474B-5C26-7D7A-B913-5860E70D2EDD}"/>
                </a:ext>
              </a:extLst>
            </p:cNvPr>
            <p:cNvSpPr txBox="1"/>
            <p:nvPr/>
          </p:nvSpPr>
          <p:spPr>
            <a:xfrm>
              <a:off x="2252332" y="2406633"/>
              <a:ext cx="815222" cy="1944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Kongress-Saal</a:t>
              </a: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B545A461-B300-E300-01CA-A2F135A90223}"/>
                </a:ext>
              </a:extLst>
            </p:cNvPr>
            <p:cNvSpPr txBox="1"/>
            <p:nvPr/>
          </p:nvSpPr>
          <p:spPr>
            <a:xfrm>
              <a:off x="4316353" y="1321731"/>
              <a:ext cx="408379" cy="1944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Foyer</a:t>
              </a: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B690A788-7A42-EEF1-827A-4FBC553BB01C}"/>
                </a:ext>
              </a:extLst>
            </p:cNvPr>
            <p:cNvSpPr txBox="1"/>
            <p:nvPr/>
          </p:nvSpPr>
          <p:spPr>
            <a:xfrm>
              <a:off x="5445623" y="3548184"/>
              <a:ext cx="599007" cy="1944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Shedhalle</a:t>
              </a: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4BF059E-0DD8-2B92-540F-35697C8961D6}"/>
                </a:ext>
              </a:extLst>
            </p:cNvPr>
            <p:cNvSpPr/>
            <p:nvPr/>
          </p:nvSpPr>
          <p:spPr>
            <a:xfrm>
              <a:off x="4539941" y="1687876"/>
              <a:ext cx="360000" cy="36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Rechteck 12">
              <a:extLst>
                <a:ext uri="{FF2B5EF4-FFF2-40B4-BE49-F238E27FC236}">
                  <a16:creationId xmlns:a16="http://schemas.microsoft.com/office/drawing/2014/main" id="{55DAB451-51F3-3EE6-27A3-EFB125938525}"/>
                </a:ext>
              </a:extLst>
            </p:cNvPr>
            <p:cNvSpPr/>
            <p:nvPr/>
          </p:nvSpPr>
          <p:spPr>
            <a:xfrm rot="20656277">
              <a:off x="5489921" y="1701924"/>
              <a:ext cx="267007" cy="1216077"/>
            </a:xfrm>
            <a:custGeom>
              <a:avLst/>
              <a:gdLst>
                <a:gd name="csX0" fmla="*/ 0 w 267007"/>
                <a:gd name="csY0" fmla="*/ 0 h 777697"/>
                <a:gd name="csX1" fmla="*/ 267007 w 267007"/>
                <a:gd name="csY1" fmla="*/ 0 h 777697"/>
                <a:gd name="csX2" fmla="*/ 267007 w 267007"/>
                <a:gd name="csY2" fmla="*/ 777697 h 777697"/>
                <a:gd name="csX3" fmla="*/ 0 w 267007"/>
                <a:gd name="csY3" fmla="*/ 777697 h 777697"/>
                <a:gd name="csX4" fmla="*/ 0 w 267007"/>
                <a:gd name="csY4" fmla="*/ 0 h 777697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0 w 267007"/>
                <a:gd name="csY4" fmla="*/ 779702 h 779702"/>
                <a:gd name="csX5" fmla="*/ 0 w 267007"/>
                <a:gd name="csY5" fmla="*/ 2005 h 779702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126045 w 267007"/>
                <a:gd name="csY4" fmla="*/ 777521 h 779702"/>
                <a:gd name="csX5" fmla="*/ 0 w 267007"/>
                <a:gd name="csY5" fmla="*/ 779702 h 779702"/>
                <a:gd name="csX6" fmla="*/ 0 w 267007"/>
                <a:gd name="csY6" fmla="*/ 2005 h 779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7007" h="779702">
                  <a:moveTo>
                    <a:pt x="0" y="2005"/>
                  </a:moveTo>
                  <a:lnTo>
                    <a:pt x="132263" y="0"/>
                  </a:lnTo>
                  <a:lnTo>
                    <a:pt x="267007" y="2005"/>
                  </a:lnTo>
                  <a:lnTo>
                    <a:pt x="267007" y="779702"/>
                  </a:lnTo>
                  <a:lnTo>
                    <a:pt x="126045" y="777521"/>
                  </a:lnTo>
                  <a:lnTo>
                    <a:pt x="0" y="779702"/>
                  </a:lnTo>
                  <a:lnTo>
                    <a:pt x="0" y="2005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8" name="Gerade Verbindung mit Pfeil 37">
              <a:extLst>
                <a:ext uri="{FF2B5EF4-FFF2-40B4-BE49-F238E27FC236}">
                  <a16:creationId xmlns:a16="http://schemas.microsoft.com/office/drawing/2014/main" id="{62687BFB-21AC-C2EF-D2F6-5250C8173FB3}"/>
                </a:ext>
              </a:extLst>
            </p:cNvPr>
            <p:cNvCxnSpPr>
              <a:cxnSpLocks/>
              <a:stCxn id="37" idx="1"/>
              <a:endCxn id="37" idx="4"/>
            </p:cNvCxnSpPr>
            <p:nvPr/>
          </p:nvCxnSpPr>
          <p:spPr>
            <a:xfrm>
              <a:off x="5457402" y="1725028"/>
              <a:ext cx="322750" cy="1168953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hteck 16">
              <a:extLst>
                <a:ext uri="{FF2B5EF4-FFF2-40B4-BE49-F238E27FC236}">
                  <a16:creationId xmlns:a16="http://schemas.microsoft.com/office/drawing/2014/main" id="{E01048DC-8A11-17D6-9BC2-C87C4D49A115}"/>
                </a:ext>
              </a:extLst>
            </p:cNvPr>
            <p:cNvSpPr/>
            <p:nvPr/>
          </p:nvSpPr>
          <p:spPr>
            <a:xfrm rot="2110762">
              <a:off x="3615508" y="2350243"/>
              <a:ext cx="1020281" cy="2312943"/>
            </a:xfrm>
            <a:custGeom>
              <a:avLst/>
              <a:gdLst>
                <a:gd name="csX0" fmla="*/ 0 w 949872"/>
                <a:gd name="csY0" fmla="*/ 0 h 2313627"/>
                <a:gd name="csX1" fmla="*/ 949872 w 949872"/>
                <a:gd name="csY1" fmla="*/ 0 h 2313627"/>
                <a:gd name="csX2" fmla="*/ 949872 w 949872"/>
                <a:gd name="csY2" fmla="*/ 2313627 h 2313627"/>
                <a:gd name="csX3" fmla="*/ 0 w 949872"/>
                <a:gd name="csY3" fmla="*/ 2313627 h 2313627"/>
                <a:gd name="csX4" fmla="*/ 0 w 949872"/>
                <a:gd name="csY4" fmla="*/ 0 h 2313627"/>
                <a:gd name="csX0" fmla="*/ 0 w 949872"/>
                <a:gd name="csY0" fmla="*/ 0 h 2313627"/>
                <a:gd name="csX1" fmla="*/ 949872 w 949872"/>
                <a:gd name="csY1" fmla="*/ 0 h 2313627"/>
                <a:gd name="csX2" fmla="*/ 946080 w 949872"/>
                <a:gd name="csY2" fmla="*/ 615815 h 2313627"/>
                <a:gd name="csX3" fmla="*/ 949872 w 949872"/>
                <a:gd name="csY3" fmla="*/ 2313627 h 2313627"/>
                <a:gd name="csX4" fmla="*/ 0 w 949872"/>
                <a:gd name="csY4" fmla="*/ 2313627 h 2313627"/>
                <a:gd name="csX5" fmla="*/ 0 w 949872"/>
                <a:gd name="csY5" fmla="*/ 0 h 2313627"/>
                <a:gd name="csX0" fmla="*/ 0 w 949872"/>
                <a:gd name="csY0" fmla="*/ 0 h 2313627"/>
                <a:gd name="csX1" fmla="*/ 676421 w 949872"/>
                <a:gd name="csY1" fmla="*/ 1803 h 2313627"/>
                <a:gd name="csX2" fmla="*/ 949872 w 949872"/>
                <a:gd name="csY2" fmla="*/ 0 h 2313627"/>
                <a:gd name="csX3" fmla="*/ 946080 w 949872"/>
                <a:gd name="csY3" fmla="*/ 615815 h 2313627"/>
                <a:gd name="csX4" fmla="*/ 949872 w 949872"/>
                <a:gd name="csY4" fmla="*/ 2313627 h 2313627"/>
                <a:gd name="csX5" fmla="*/ 0 w 949872"/>
                <a:gd name="csY5" fmla="*/ 2313627 h 2313627"/>
                <a:gd name="csX6" fmla="*/ 0 w 949872"/>
                <a:gd name="csY6" fmla="*/ 0 h 2313627"/>
                <a:gd name="csX0" fmla="*/ 0 w 949872"/>
                <a:gd name="csY0" fmla="*/ 0 h 2313627"/>
                <a:gd name="csX1" fmla="*/ 676421 w 949872"/>
                <a:gd name="csY1" fmla="*/ 1803 h 2313627"/>
                <a:gd name="csX2" fmla="*/ 946080 w 949872"/>
                <a:gd name="csY2" fmla="*/ 615815 h 2313627"/>
                <a:gd name="csX3" fmla="*/ 949872 w 949872"/>
                <a:gd name="csY3" fmla="*/ 2313627 h 2313627"/>
                <a:gd name="csX4" fmla="*/ 0 w 949872"/>
                <a:gd name="csY4" fmla="*/ 2313627 h 2313627"/>
                <a:gd name="csX5" fmla="*/ 0 w 949872"/>
                <a:gd name="csY5" fmla="*/ 0 h 2313627"/>
                <a:gd name="csX0" fmla="*/ 0 w 949872"/>
                <a:gd name="csY0" fmla="*/ 0 h 2313627"/>
                <a:gd name="csX1" fmla="*/ 143457 w 949872"/>
                <a:gd name="csY1" fmla="*/ 684 h 2313627"/>
                <a:gd name="csX2" fmla="*/ 676421 w 949872"/>
                <a:gd name="csY2" fmla="*/ 1803 h 2313627"/>
                <a:gd name="csX3" fmla="*/ 946080 w 949872"/>
                <a:gd name="csY3" fmla="*/ 615815 h 2313627"/>
                <a:gd name="csX4" fmla="*/ 949872 w 949872"/>
                <a:gd name="csY4" fmla="*/ 2313627 h 2313627"/>
                <a:gd name="csX5" fmla="*/ 0 w 949872"/>
                <a:gd name="csY5" fmla="*/ 2313627 h 2313627"/>
                <a:gd name="csX6" fmla="*/ 0 w 949872"/>
                <a:gd name="csY6" fmla="*/ 0 h 2313627"/>
                <a:gd name="csX0" fmla="*/ 155693 w 949872"/>
                <a:gd name="csY0" fmla="*/ 363478 h 2312943"/>
                <a:gd name="csX1" fmla="*/ 143457 w 949872"/>
                <a:gd name="csY1" fmla="*/ 0 h 2312943"/>
                <a:gd name="csX2" fmla="*/ 676421 w 949872"/>
                <a:gd name="csY2" fmla="*/ 1119 h 2312943"/>
                <a:gd name="csX3" fmla="*/ 946080 w 949872"/>
                <a:gd name="csY3" fmla="*/ 615131 h 2312943"/>
                <a:gd name="csX4" fmla="*/ 949872 w 949872"/>
                <a:gd name="csY4" fmla="*/ 2312943 h 2312943"/>
                <a:gd name="csX5" fmla="*/ 0 w 949872"/>
                <a:gd name="csY5" fmla="*/ 2312943 h 2312943"/>
                <a:gd name="csX6" fmla="*/ 155693 w 949872"/>
                <a:gd name="csY6" fmla="*/ 363478 h 2312943"/>
                <a:gd name="csX0" fmla="*/ 155693 w 949872"/>
                <a:gd name="csY0" fmla="*/ 363478 h 2312943"/>
                <a:gd name="csX1" fmla="*/ 143457 w 949872"/>
                <a:gd name="csY1" fmla="*/ 0 h 2312943"/>
                <a:gd name="csX2" fmla="*/ 676421 w 949872"/>
                <a:gd name="csY2" fmla="*/ 1119 h 2312943"/>
                <a:gd name="csX3" fmla="*/ 946080 w 949872"/>
                <a:gd name="csY3" fmla="*/ 615131 h 2312943"/>
                <a:gd name="csX4" fmla="*/ 949872 w 949872"/>
                <a:gd name="csY4" fmla="*/ 2312943 h 2312943"/>
                <a:gd name="csX5" fmla="*/ 0 w 949872"/>
                <a:gd name="csY5" fmla="*/ 2312943 h 2312943"/>
                <a:gd name="csX6" fmla="*/ 143617 w 949872"/>
                <a:gd name="csY6" fmla="*/ 446604 h 2312943"/>
                <a:gd name="csX7" fmla="*/ 155693 w 949872"/>
                <a:gd name="csY7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0 w 1020281"/>
                <a:gd name="csY6" fmla="*/ 379935 h 2312943"/>
                <a:gd name="csX7" fmla="*/ 226102 w 1020281"/>
                <a:gd name="csY7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16110 w 1020281"/>
                <a:gd name="csY6" fmla="*/ 931832 h 2312943"/>
                <a:gd name="csX7" fmla="*/ 0 w 1020281"/>
                <a:gd name="csY7" fmla="*/ 379935 h 2312943"/>
                <a:gd name="csX8" fmla="*/ 226102 w 1020281"/>
                <a:gd name="csY8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16110 w 1020281"/>
                <a:gd name="csY7" fmla="*/ 931832 h 2312943"/>
                <a:gd name="csX8" fmla="*/ 0 w 1020281"/>
                <a:gd name="csY8" fmla="*/ 379935 h 2312943"/>
                <a:gd name="csX9" fmla="*/ 226102 w 1020281"/>
                <a:gd name="csY9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40728 w 1020281"/>
                <a:gd name="csY7" fmla="*/ 1539883 h 2312943"/>
                <a:gd name="csX8" fmla="*/ 16110 w 1020281"/>
                <a:gd name="csY8" fmla="*/ 931832 h 2312943"/>
                <a:gd name="csX9" fmla="*/ 0 w 1020281"/>
                <a:gd name="csY9" fmla="*/ 379935 h 2312943"/>
                <a:gd name="csX10" fmla="*/ 226102 w 1020281"/>
                <a:gd name="csY10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40728 w 1020281"/>
                <a:gd name="csY7" fmla="*/ 1539883 h 2312943"/>
                <a:gd name="csX8" fmla="*/ 26061 w 1020281"/>
                <a:gd name="csY8" fmla="*/ 1111273 h 2312943"/>
                <a:gd name="csX9" fmla="*/ 16110 w 1020281"/>
                <a:gd name="csY9" fmla="*/ 931832 h 2312943"/>
                <a:gd name="csX10" fmla="*/ 0 w 1020281"/>
                <a:gd name="csY10" fmla="*/ 379935 h 2312943"/>
                <a:gd name="csX11" fmla="*/ 226102 w 1020281"/>
                <a:gd name="csY11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40728 w 1020281"/>
                <a:gd name="csY7" fmla="*/ 1539883 h 2312943"/>
                <a:gd name="csX8" fmla="*/ 151903 w 1020281"/>
                <a:gd name="csY8" fmla="*/ 937109 h 2312943"/>
                <a:gd name="csX9" fmla="*/ 16110 w 1020281"/>
                <a:gd name="csY9" fmla="*/ 931832 h 2312943"/>
                <a:gd name="csX10" fmla="*/ 0 w 1020281"/>
                <a:gd name="csY10" fmla="*/ 379935 h 2312943"/>
                <a:gd name="csX11" fmla="*/ 226102 w 1020281"/>
                <a:gd name="csY11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484274 w 1020281"/>
                <a:gd name="csY7" fmla="*/ 1320462 h 2312943"/>
                <a:gd name="csX8" fmla="*/ 151903 w 1020281"/>
                <a:gd name="csY8" fmla="*/ 937109 h 2312943"/>
                <a:gd name="csX9" fmla="*/ 16110 w 1020281"/>
                <a:gd name="csY9" fmla="*/ 931832 h 2312943"/>
                <a:gd name="csX10" fmla="*/ 0 w 1020281"/>
                <a:gd name="csY10" fmla="*/ 379935 h 2312943"/>
                <a:gd name="csX11" fmla="*/ 226102 w 1020281"/>
                <a:gd name="csY11" fmla="*/ 363478 h 2312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20281" h="2312943">
                  <a:moveTo>
                    <a:pt x="226102" y="363478"/>
                  </a:moveTo>
                  <a:lnTo>
                    <a:pt x="213866" y="0"/>
                  </a:lnTo>
                  <a:lnTo>
                    <a:pt x="746830" y="1119"/>
                  </a:lnTo>
                  <a:lnTo>
                    <a:pt x="1016489" y="615131"/>
                  </a:lnTo>
                  <a:lnTo>
                    <a:pt x="1020281" y="2312943"/>
                  </a:lnTo>
                  <a:lnTo>
                    <a:pt x="70409" y="2312943"/>
                  </a:lnTo>
                  <a:lnTo>
                    <a:pt x="50254" y="1669125"/>
                  </a:lnTo>
                  <a:lnTo>
                    <a:pt x="484274" y="1320462"/>
                  </a:lnTo>
                  <a:lnTo>
                    <a:pt x="151903" y="937109"/>
                  </a:lnTo>
                  <a:lnTo>
                    <a:pt x="16110" y="931832"/>
                  </a:lnTo>
                  <a:lnTo>
                    <a:pt x="0" y="379935"/>
                  </a:lnTo>
                  <a:lnTo>
                    <a:pt x="226102" y="363478"/>
                  </a:lnTo>
                  <a:close/>
                </a:path>
              </a:pathLst>
            </a:custGeom>
            <a:pattFill prst="wdUpDiag">
              <a:fgClr>
                <a:schemeClr val="bg2">
                  <a:lumMod val="25000"/>
                </a:schemeClr>
              </a:fgClr>
              <a:bgClr>
                <a:srgbClr val="AAC19A"/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Teilkreis 39">
              <a:extLst>
                <a:ext uri="{FF2B5EF4-FFF2-40B4-BE49-F238E27FC236}">
                  <a16:creationId xmlns:a16="http://schemas.microsoft.com/office/drawing/2014/main" id="{64AA22EF-7A5C-09B2-57FA-01A8AAEBD089}"/>
                </a:ext>
              </a:extLst>
            </p:cNvPr>
            <p:cNvSpPr/>
            <p:nvPr/>
          </p:nvSpPr>
          <p:spPr>
            <a:xfrm rot="12873445">
              <a:off x="4259388" y="4106295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1" name="Teilkreis 40">
              <a:extLst>
                <a:ext uri="{FF2B5EF4-FFF2-40B4-BE49-F238E27FC236}">
                  <a16:creationId xmlns:a16="http://schemas.microsoft.com/office/drawing/2014/main" id="{0A21B068-A3C0-06E7-BC86-9A4659070454}"/>
                </a:ext>
              </a:extLst>
            </p:cNvPr>
            <p:cNvSpPr/>
            <p:nvPr/>
          </p:nvSpPr>
          <p:spPr>
            <a:xfrm rot="7284362">
              <a:off x="4447599" y="3811812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2" name="Teilkreis 41">
              <a:extLst>
                <a:ext uri="{FF2B5EF4-FFF2-40B4-BE49-F238E27FC236}">
                  <a16:creationId xmlns:a16="http://schemas.microsoft.com/office/drawing/2014/main" id="{287507D9-CAC6-BD44-C71C-496CBB834B77}"/>
                </a:ext>
              </a:extLst>
            </p:cNvPr>
            <p:cNvSpPr/>
            <p:nvPr/>
          </p:nvSpPr>
          <p:spPr>
            <a:xfrm rot="12873445">
              <a:off x="4578190" y="3601214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3" name="Teilkreis 42">
              <a:extLst>
                <a:ext uri="{FF2B5EF4-FFF2-40B4-BE49-F238E27FC236}">
                  <a16:creationId xmlns:a16="http://schemas.microsoft.com/office/drawing/2014/main" id="{68FFB2F2-403F-117C-7AA4-5594579CB3E8}"/>
                </a:ext>
              </a:extLst>
            </p:cNvPr>
            <p:cNvSpPr/>
            <p:nvPr/>
          </p:nvSpPr>
          <p:spPr>
            <a:xfrm rot="7284362">
              <a:off x="4766401" y="3306731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4" name="Teilkreis 43">
              <a:extLst>
                <a:ext uri="{FF2B5EF4-FFF2-40B4-BE49-F238E27FC236}">
                  <a16:creationId xmlns:a16="http://schemas.microsoft.com/office/drawing/2014/main" id="{FE312A37-5DCE-CA63-BFBF-0A4D827847A1}"/>
                </a:ext>
              </a:extLst>
            </p:cNvPr>
            <p:cNvSpPr/>
            <p:nvPr/>
          </p:nvSpPr>
          <p:spPr>
            <a:xfrm rot="12873445">
              <a:off x="4905066" y="3097906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5" name="Teilkreis 44">
              <a:extLst>
                <a:ext uri="{FF2B5EF4-FFF2-40B4-BE49-F238E27FC236}">
                  <a16:creationId xmlns:a16="http://schemas.microsoft.com/office/drawing/2014/main" id="{5C19EC38-9B60-8101-4C19-59CEFE4D6DE9}"/>
                </a:ext>
              </a:extLst>
            </p:cNvPr>
            <p:cNvSpPr/>
            <p:nvPr/>
          </p:nvSpPr>
          <p:spPr>
            <a:xfrm rot="7284362">
              <a:off x="5093277" y="2803423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6" name="Teilkreis 45">
              <a:extLst>
                <a:ext uri="{FF2B5EF4-FFF2-40B4-BE49-F238E27FC236}">
                  <a16:creationId xmlns:a16="http://schemas.microsoft.com/office/drawing/2014/main" id="{B5469ED6-539A-2AFE-4E07-B167906CFEDA}"/>
                </a:ext>
              </a:extLst>
            </p:cNvPr>
            <p:cNvSpPr/>
            <p:nvPr/>
          </p:nvSpPr>
          <p:spPr>
            <a:xfrm rot="3260874">
              <a:off x="4783279" y="1896664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7" name="Teilkreis 46">
              <a:extLst>
                <a:ext uri="{FF2B5EF4-FFF2-40B4-BE49-F238E27FC236}">
                  <a16:creationId xmlns:a16="http://schemas.microsoft.com/office/drawing/2014/main" id="{84358B45-350E-F460-89FB-11A29B878547}"/>
                </a:ext>
              </a:extLst>
            </p:cNvPr>
            <p:cNvSpPr/>
            <p:nvPr/>
          </p:nvSpPr>
          <p:spPr>
            <a:xfrm rot="3260874">
              <a:off x="4954686" y="2137822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499A9963-36A4-505C-D2E9-CFC747F96FA9}"/>
              </a:ext>
            </a:extLst>
          </p:cNvPr>
          <p:cNvSpPr txBox="1"/>
          <p:nvPr/>
        </p:nvSpPr>
        <p:spPr>
          <a:xfrm>
            <a:off x="3592230" y="370133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j-lt"/>
              </a:rPr>
              <a:t>1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7284A47B-835A-BDDE-4161-42DBE2ACA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5" name="Flussdiagramm: Zusammenführung 4">
            <a:extLst>
              <a:ext uri="{FF2B5EF4-FFF2-40B4-BE49-F238E27FC236}">
                <a16:creationId xmlns:a16="http://schemas.microsoft.com/office/drawing/2014/main" id="{640E309A-DF7A-40F1-2FE9-59C393E7252F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Beenden mit einfarbiger Füllung">
            <a:extLst>
              <a:ext uri="{FF2B5EF4-FFF2-40B4-BE49-F238E27FC236}">
                <a16:creationId xmlns:a16="http://schemas.microsoft.com/office/drawing/2014/main" id="{53E31967-3461-87B0-793E-A8B777834E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7" name="Grafik 6" descr="Erdgeschoss mit einfarbiger Füllung">
            <a:extLst>
              <a:ext uri="{FF2B5EF4-FFF2-40B4-BE49-F238E27FC236}">
                <a16:creationId xmlns:a16="http://schemas.microsoft.com/office/drawing/2014/main" id="{4FC8AF2E-0DAA-BEFD-9981-038CE2F8B8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34754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5426B7-C0D4-A10B-E864-A1F7DD122D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Convention Sales Team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5A27E7-3665-8924-BBDB-8C9B90B943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C0F3877-281A-8CFF-B3B0-3D177088F8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1275DB6-2730-65F5-0693-23CDFAD01B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0673C772-C0A8-75D0-1340-9094E5440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812834"/>
              </p:ext>
            </p:extLst>
          </p:nvPr>
        </p:nvGraphicFramePr>
        <p:xfrm>
          <a:off x="2561303" y="3772632"/>
          <a:ext cx="7034981" cy="101076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01613">
                  <a:extLst>
                    <a:ext uri="{9D8B030D-6E8A-4147-A177-3AD203B41FA5}">
                      <a16:colId xmlns:a16="http://schemas.microsoft.com/office/drawing/2014/main" val="1337156329"/>
                    </a:ext>
                  </a:extLst>
                </a:gridCol>
                <a:gridCol w="2733368">
                  <a:extLst>
                    <a:ext uri="{9D8B030D-6E8A-4147-A177-3AD203B41FA5}">
                      <a16:colId xmlns:a16="http://schemas.microsoft.com/office/drawing/2014/main" val="3790255595"/>
                    </a:ext>
                  </a:extLst>
                </a:gridCol>
              </a:tblGrid>
              <a:tr h="1010761"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veranstaltung@kongresshotel-potsdam.de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+49 331 907 75555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Am Luftschiffhafen 1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14471 Potsdam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www.kongresshotel-potsdam.de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018513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2974EB4-9642-58DE-D64E-07F8DEE5DE9E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| Kontakt</a:t>
            </a:r>
          </a:p>
        </p:txBody>
      </p:sp>
    </p:spTree>
    <p:extLst>
      <p:ext uri="{BB962C8B-B14F-4D97-AF65-F5344CB8AC3E}">
        <p14:creationId xmlns:p14="http://schemas.microsoft.com/office/powerpoint/2010/main" val="877826348"/>
      </p:ext>
    </p:extLst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4zuCiE2IawhVdR4H4lq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esoXM1IPfMx4RSjZD7h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esoXM1IPfMx4RSjZD7hA"/>
</p:tagLst>
</file>

<file path=ppt/theme/theme1.xml><?xml version="1.0" encoding="utf-8"?>
<a:theme xmlns:a="http://schemas.openxmlformats.org/drawingml/2006/main" name="Kongresshotel Potsdam">
  <a:themeElements>
    <a:clrScheme name="Kongresshotel Potsdam">
      <a:dk1>
        <a:srgbClr val="221E1F"/>
      </a:dk1>
      <a:lt1>
        <a:sysClr val="window" lastClr="FFFFFF"/>
      </a:lt1>
      <a:dk2>
        <a:srgbClr val="221E1F"/>
      </a:dk2>
      <a:lt2>
        <a:srgbClr val="FFFFFF"/>
      </a:lt2>
      <a:accent1>
        <a:srgbClr val="575450"/>
      </a:accent1>
      <a:accent2>
        <a:srgbClr val="E6E6E6"/>
      </a:accent2>
      <a:accent3>
        <a:srgbClr val="D0B084"/>
      </a:accent3>
      <a:accent4>
        <a:srgbClr val="B10000"/>
      </a:accent4>
      <a:accent5>
        <a:srgbClr val="6093AC"/>
      </a:accent5>
      <a:accent6>
        <a:srgbClr val="366735"/>
      </a:accent6>
      <a:hlink>
        <a:srgbClr val="221E1F"/>
      </a:hlink>
      <a:folHlink>
        <a:srgbClr val="221E1F"/>
      </a:folHlink>
    </a:clrScheme>
    <a:fontScheme name="Kongresshotel Potsd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704</Words>
  <Application>Microsoft Office PowerPoint</Application>
  <PresentationFormat>Breitbild</PresentationFormat>
  <Paragraphs>264</Paragraphs>
  <Slides>8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Calibri</vt:lpstr>
      <vt:lpstr>Cormorant Infant</vt:lpstr>
      <vt:lpstr>Symbol</vt:lpstr>
      <vt:lpstr>Kongresshotel Potsdam</vt:lpstr>
      <vt:lpstr>think-cell Folie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marketing@kongresshotel-potsdam.de</dc:creator>
  <cp:lastModifiedBy>Lorenz, Danny</cp:lastModifiedBy>
  <cp:revision>97</cp:revision>
  <dcterms:created xsi:type="dcterms:W3CDTF">2020-04-30T14:01:15Z</dcterms:created>
  <dcterms:modified xsi:type="dcterms:W3CDTF">2026-10-14T08:17:01Z</dcterms:modified>
</cp:coreProperties>
</file>