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9" r:id="rId2"/>
    <p:sldId id="290" r:id="rId3"/>
    <p:sldId id="261" r:id="rId4"/>
    <p:sldId id="291" r:id="rId5"/>
    <p:sldId id="296" r:id="rId6"/>
    <p:sldId id="300" r:id="rId7"/>
  </p:sldIdLst>
  <p:sldSz cx="12192000" cy="6858000"/>
  <p:notesSz cx="6858000" cy="9144000"/>
  <p:custDataLst>
    <p:tags r:id="rId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8080"/>
    <a:srgbClr val="AAC19A"/>
    <a:srgbClr val="95A8D1"/>
    <a:srgbClr val="7F7F7F"/>
    <a:srgbClr val="FFE79B"/>
    <a:srgbClr val="404040"/>
    <a:srgbClr val="F6BE98"/>
    <a:srgbClr val="BFD4DE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13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504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77AF71-20E1-4BE2-AB67-944B77349FF5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1B1F2DD5-C143-4A0A-83D9-AB2C7388323E}">
      <dgm:prSet phldrT="[Text]" phldr="0"/>
      <dgm:spPr/>
      <dgm:t>
        <a:bodyPr/>
        <a:lstStyle/>
        <a:p>
          <a:r>
            <a:rPr lang="de-DE" i="0" dirty="0">
              <a:solidFill>
                <a:srgbClr val="575450"/>
              </a:solidFill>
            </a:rPr>
            <a:t>RÄUMLICHKEITEN</a:t>
          </a:r>
        </a:p>
      </dgm:t>
    </dgm:pt>
    <dgm:pt modelId="{2CC18C36-1C5A-4FF6-B04C-5E4B10EF5F5D}" type="parTrans" cxnId="{08D6312A-9A50-413A-9028-16ED6FD7E37C}">
      <dgm:prSet/>
      <dgm:spPr/>
      <dgm:t>
        <a:bodyPr/>
        <a:lstStyle/>
        <a:p>
          <a:endParaRPr lang="de-DE"/>
        </a:p>
      </dgm:t>
    </dgm:pt>
    <dgm:pt modelId="{8AD6E041-4D62-4F7E-B08F-17DB1EE0C76D}" type="sibTrans" cxnId="{08D6312A-9A50-413A-9028-16ED6FD7E37C}">
      <dgm:prSet/>
      <dgm:spPr/>
      <dgm:t>
        <a:bodyPr/>
        <a:lstStyle/>
        <a:p>
          <a:endParaRPr lang="de-DE"/>
        </a:p>
      </dgm:t>
    </dgm:pt>
    <dgm:pt modelId="{85C7A92B-35FB-42A8-B13B-99DE4CEFB766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Kongress-Saal</a:t>
          </a:r>
        </a:p>
      </dgm:t>
    </dgm:pt>
    <dgm:pt modelId="{88582D22-9B18-4859-BFD3-46F94F0B1062}" type="parTrans" cxnId="{81739B2D-B041-40D0-8B87-F1823EE1DCAB}">
      <dgm:prSet/>
      <dgm:spPr/>
      <dgm:t>
        <a:bodyPr/>
        <a:lstStyle/>
        <a:p>
          <a:endParaRPr lang="de-DE"/>
        </a:p>
      </dgm:t>
    </dgm:pt>
    <dgm:pt modelId="{9D73A85E-4A5B-45E1-8CED-AF425CF7E5F6}" type="sibTrans" cxnId="{81739B2D-B041-40D0-8B87-F1823EE1DCAB}">
      <dgm:prSet/>
      <dgm:spPr/>
      <dgm:t>
        <a:bodyPr/>
        <a:lstStyle/>
        <a:p>
          <a:endParaRPr lang="de-DE"/>
        </a:p>
      </dgm:t>
    </dgm:pt>
    <dgm:pt modelId="{0B06B27E-0011-4279-A6CE-85AA0F58BB69}">
      <dgm:prSet phldrT="[Text]" phldr="0"/>
      <dgm:spPr/>
      <dgm:t>
        <a:bodyPr/>
        <a:lstStyle/>
        <a:p>
          <a:r>
            <a:rPr lang="de-DE" i="0" dirty="0">
              <a:solidFill>
                <a:srgbClr val="575450"/>
              </a:solidFill>
            </a:rPr>
            <a:t>AUSSTELLERFLÄCHEN</a:t>
          </a:r>
        </a:p>
      </dgm:t>
    </dgm:pt>
    <dgm:pt modelId="{FD22C410-72D5-4F25-8C62-7B3DB4F12E0B}" type="parTrans" cxnId="{ED893214-4336-42EF-8979-3748B83F2C0B}">
      <dgm:prSet/>
      <dgm:spPr/>
      <dgm:t>
        <a:bodyPr/>
        <a:lstStyle/>
        <a:p>
          <a:endParaRPr lang="de-DE"/>
        </a:p>
      </dgm:t>
    </dgm:pt>
    <dgm:pt modelId="{CEE68E04-59F6-4BA9-BEDB-66EFEAFE4DFB}" type="sibTrans" cxnId="{ED893214-4336-42EF-8979-3748B83F2C0B}">
      <dgm:prSet/>
      <dgm:spPr/>
      <dgm:t>
        <a:bodyPr/>
        <a:lstStyle/>
        <a:p>
          <a:endParaRPr lang="de-DE"/>
        </a:p>
      </dgm:t>
    </dgm:pt>
    <dgm:pt modelId="{58C3858B-B6D5-4A19-8247-299B50F821C6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183 qm mit 2 Buffetstrecken (ab 200 Pax)</a:t>
          </a:r>
        </a:p>
      </dgm:t>
    </dgm:pt>
    <dgm:pt modelId="{60917CCF-AF51-445C-9D60-C8D4F5068526}" type="parTrans" cxnId="{824E80AC-51D0-4B35-8653-18E6EE98C2A0}">
      <dgm:prSet/>
      <dgm:spPr/>
      <dgm:t>
        <a:bodyPr/>
        <a:lstStyle/>
        <a:p>
          <a:endParaRPr lang="de-DE"/>
        </a:p>
      </dgm:t>
    </dgm:pt>
    <dgm:pt modelId="{395CB063-4B29-4222-9B89-8C7B9126738C}" type="sibTrans" cxnId="{824E80AC-51D0-4B35-8653-18E6EE98C2A0}">
      <dgm:prSet/>
      <dgm:spPr/>
      <dgm:t>
        <a:bodyPr/>
        <a:lstStyle/>
        <a:p>
          <a:endParaRPr lang="de-DE"/>
        </a:p>
      </dgm:t>
    </dgm:pt>
    <dgm:pt modelId="{AAFB081D-6786-4A1E-ADF1-29AF03ED622F}">
      <dgm:prSet phldrT="[Text]" phldr="0"/>
      <dgm:spPr/>
      <dgm:t>
        <a:bodyPr/>
        <a:lstStyle/>
        <a:p>
          <a:r>
            <a:rPr lang="de-DE" i="0" dirty="0">
              <a:solidFill>
                <a:srgbClr val="575450"/>
              </a:solidFill>
            </a:rPr>
            <a:t>ADD-ONS</a:t>
          </a:r>
        </a:p>
      </dgm:t>
    </dgm:pt>
    <dgm:pt modelId="{9A7148D5-3CD8-4912-BF94-36CC5820F6E9}" type="parTrans" cxnId="{156FC1AC-322C-4144-B188-D199E431E6A6}">
      <dgm:prSet/>
      <dgm:spPr/>
      <dgm:t>
        <a:bodyPr/>
        <a:lstStyle/>
        <a:p>
          <a:endParaRPr lang="de-DE"/>
        </a:p>
      </dgm:t>
    </dgm:pt>
    <dgm:pt modelId="{DBCA25B9-82E8-4FA8-9517-7436721A256D}" type="sibTrans" cxnId="{156FC1AC-322C-4144-B188-D199E431E6A6}">
      <dgm:prSet/>
      <dgm:spPr/>
      <dgm:t>
        <a:bodyPr/>
        <a:lstStyle/>
        <a:p>
          <a:endParaRPr lang="de-DE"/>
        </a:p>
      </dgm:t>
    </dgm:pt>
    <dgm:pt modelId="{9BBEE9DF-5008-493D-B333-EE9091464B5B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Vorplatz</a:t>
          </a:r>
        </a:p>
      </dgm:t>
    </dgm:pt>
    <dgm:pt modelId="{1EAEC748-26DA-459A-83EE-95A8E85F9245}" type="parTrans" cxnId="{A403910C-0033-4212-82E1-45032A674B9D}">
      <dgm:prSet/>
      <dgm:spPr/>
      <dgm:t>
        <a:bodyPr/>
        <a:lstStyle/>
        <a:p>
          <a:endParaRPr lang="de-DE"/>
        </a:p>
      </dgm:t>
    </dgm:pt>
    <dgm:pt modelId="{A354A909-11DC-448A-AF68-9871E78DEEDD}" type="sibTrans" cxnId="{A403910C-0033-4212-82E1-45032A674B9D}">
      <dgm:prSet/>
      <dgm:spPr/>
      <dgm:t>
        <a:bodyPr/>
        <a:lstStyle/>
        <a:p>
          <a:endParaRPr lang="de-DE"/>
        </a:p>
      </dgm:t>
    </dgm:pt>
    <dgm:pt modelId="{5F394B02-4224-4DD2-BA83-E07B73B078BD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203 qm mit 1 Buffetstrecke (bis 200 Pax)</a:t>
          </a:r>
        </a:p>
      </dgm:t>
    </dgm:pt>
    <dgm:pt modelId="{0053F0DB-1DC6-4A95-B0D5-0131A9DDB7C3}" type="parTrans" cxnId="{CC8DDFEF-2546-4B41-B881-B509BF65F8EC}">
      <dgm:prSet/>
      <dgm:spPr/>
      <dgm:t>
        <a:bodyPr/>
        <a:lstStyle/>
        <a:p>
          <a:endParaRPr lang="de-DE"/>
        </a:p>
      </dgm:t>
    </dgm:pt>
    <dgm:pt modelId="{085F5958-7D20-41C1-847E-B5347139FCDD}" type="sibTrans" cxnId="{CC8DDFEF-2546-4B41-B881-B509BF65F8EC}">
      <dgm:prSet/>
      <dgm:spPr/>
      <dgm:t>
        <a:bodyPr/>
        <a:lstStyle/>
        <a:p>
          <a:endParaRPr lang="de-DE"/>
        </a:p>
      </dgm:t>
    </dgm:pt>
    <dgm:pt modelId="{636F49FB-2E2A-47A8-929E-746D23AC9972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Foyer</a:t>
          </a:r>
        </a:p>
      </dgm:t>
    </dgm:pt>
    <dgm:pt modelId="{EE10B712-23F8-4486-BE7A-F42180D5F801}" type="parTrans" cxnId="{22B83716-5519-46A3-A72C-8203A39CEB96}">
      <dgm:prSet/>
      <dgm:spPr/>
      <dgm:t>
        <a:bodyPr/>
        <a:lstStyle/>
        <a:p>
          <a:endParaRPr lang="de-DE"/>
        </a:p>
      </dgm:t>
    </dgm:pt>
    <dgm:pt modelId="{B38772AA-7479-402F-B74D-DF6AA364F54E}" type="sibTrans" cxnId="{22B83716-5519-46A3-A72C-8203A39CEB96}">
      <dgm:prSet/>
      <dgm:spPr/>
      <dgm:t>
        <a:bodyPr/>
        <a:lstStyle/>
        <a:p>
          <a:endParaRPr lang="de-DE"/>
        </a:p>
      </dgm:t>
    </dgm:pt>
    <dgm:pt modelId="{9EF0FA37-6FD0-4D3E-BF47-11FAD5871F09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endParaRPr lang="de-DE" sz="1200" dirty="0">
            <a:solidFill>
              <a:schemeClr val="tx1"/>
            </a:solidFill>
          </a:endParaRPr>
        </a:p>
      </dgm:t>
    </dgm:pt>
    <dgm:pt modelId="{E3D4CB64-EC59-4707-B1DA-8074641886EB}" type="parTrans" cxnId="{C3992F93-6240-416B-B6E0-F4B69AE553AC}">
      <dgm:prSet/>
      <dgm:spPr/>
      <dgm:t>
        <a:bodyPr/>
        <a:lstStyle/>
        <a:p>
          <a:endParaRPr lang="de-DE"/>
        </a:p>
      </dgm:t>
    </dgm:pt>
    <dgm:pt modelId="{82345FC3-0ED4-4606-A10B-177AF62AE755}" type="sibTrans" cxnId="{C3992F93-6240-416B-B6E0-F4B69AE553AC}">
      <dgm:prSet/>
      <dgm:spPr/>
      <dgm:t>
        <a:bodyPr/>
        <a:lstStyle/>
        <a:p>
          <a:endParaRPr lang="de-DE"/>
        </a:p>
      </dgm:t>
    </dgm:pt>
    <dgm:pt modelId="{939529C8-F184-4BE3-880D-13DE6E45CD42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</dgm:t>
    </dgm:pt>
    <dgm:pt modelId="{F3FC625E-7D05-4486-AC59-A68FF387A08E}" type="parTrans" cxnId="{0931B773-4EE7-4B48-8A1C-86EFB0D4C33F}">
      <dgm:prSet/>
      <dgm:spPr/>
      <dgm:t>
        <a:bodyPr/>
        <a:lstStyle/>
        <a:p>
          <a:endParaRPr lang="de-DE"/>
        </a:p>
      </dgm:t>
    </dgm:pt>
    <dgm:pt modelId="{803CA789-795C-4E75-9299-D46497158C76}" type="sibTrans" cxnId="{0931B773-4EE7-4B48-8A1C-86EFB0D4C33F}">
      <dgm:prSet/>
      <dgm:spPr/>
      <dgm:t>
        <a:bodyPr/>
        <a:lstStyle/>
        <a:p>
          <a:endParaRPr lang="de-DE"/>
        </a:p>
      </dgm:t>
    </dgm:pt>
    <dgm:pt modelId="{4EBA4D11-A441-497F-ADEF-6EACF8547DB9}" type="pres">
      <dgm:prSet presAssocID="{9477AF71-20E1-4BE2-AB67-944B77349FF5}" presName="linearFlow" presStyleCnt="0">
        <dgm:presLayoutVars>
          <dgm:dir/>
          <dgm:animLvl val="lvl"/>
          <dgm:resizeHandles/>
        </dgm:presLayoutVars>
      </dgm:prSet>
      <dgm:spPr/>
    </dgm:pt>
    <dgm:pt modelId="{3F9B1D3D-F7E9-41AC-BD41-77F3DDEC16B0}" type="pres">
      <dgm:prSet presAssocID="{1B1F2DD5-C143-4A0A-83D9-AB2C7388323E}" presName="compositeNode" presStyleCnt="0">
        <dgm:presLayoutVars>
          <dgm:bulletEnabled val="1"/>
        </dgm:presLayoutVars>
      </dgm:prSet>
      <dgm:spPr/>
    </dgm:pt>
    <dgm:pt modelId="{D2737BBD-6815-473D-95FB-ADB9EFDE567E}" type="pres">
      <dgm:prSet presAssocID="{1B1F2DD5-C143-4A0A-83D9-AB2C7388323E}" presName="image" presStyleLbl="fgImgPlac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arte mit Ortsmarkierung mit einfarbiger Füllung"/>
        </a:ext>
      </dgm:extLst>
    </dgm:pt>
    <dgm:pt modelId="{B6CDB942-D0C4-456D-96AC-12CCCB976D53}" type="pres">
      <dgm:prSet presAssocID="{1B1F2DD5-C143-4A0A-83D9-AB2C7388323E}" presName="childNode" presStyleLbl="node1" presStyleIdx="0" presStyleCnt="3">
        <dgm:presLayoutVars>
          <dgm:bulletEnabled val="1"/>
        </dgm:presLayoutVars>
      </dgm:prSet>
      <dgm:spPr/>
    </dgm:pt>
    <dgm:pt modelId="{10C9159A-69E5-48FF-877B-C23AE785A077}" type="pres">
      <dgm:prSet presAssocID="{1B1F2DD5-C143-4A0A-83D9-AB2C7388323E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B353E5A9-7075-4B1B-8ABE-3301A27B7C2A}" type="pres">
      <dgm:prSet presAssocID="{8AD6E041-4D62-4F7E-B08F-17DB1EE0C76D}" presName="sibTrans" presStyleCnt="0"/>
      <dgm:spPr/>
    </dgm:pt>
    <dgm:pt modelId="{9AE20B6E-34FB-4F32-9544-635A703A62FE}" type="pres">
      <dgm:prSet presAssocID="{0B06B27E-0011-4279-A6CE-85AA0F58BB69}" presName="compositeNode" presStyleCnt="0">
        <dgm:presLayoutVars>
          <dgm:bulletEnabled val="1"/>
        </dgm:presLayoutVars>
      </dgm:prSet>
      <dgm:spPr/>
    </dgm:pt>
    <dgm:pt modelId="{B4300E6D-9438-4F00-92FF-8F87938CDA38}" type="pres">
      <dgm:prSet presAssocID="{0B06B27E-0011-4279-A6CE-85AA0F58BB69}" presName="image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igonometrie mit einfarbiger Füllung"/>
        </a:ext>
      </dgm:extLst>
    </dgm:pt>
    <dgm:pt modelId="{25183B22-A8DB-4708-9B52-E2CA42EEF150}" type="pres">
      <dgm:prSet presAssocID="{0B06B27E-0011-4279-A6CE-85AA0F58BB69}" presName="childNode" presStyleLbl="node1" presStyleIdx="1" presStyleCnt="3">
        <dgm:presLayoutVars>
          <dgm:bulletEnabled val="1"/>
        </dgm:presLayoutVars>
      </dgm:prSet>
      <dgm:spPr>
        <a:xfrm>
          <a:off x="2087197" y="715713"/>
          <a:ext cx="1238442" cy="3911470"/>
        </a:xfrm>
        <a:prstGeom prst="rect">
          <a:avLst/>
        </a:prstGeom>
      </dgm:spPr>
    </dgm:pt>
    <dgm:pt modelId="{A35E340D-DB30-44DD-8464-E32276EF0081}" type="pres">
      <dgm:prSet presAssocID="{0B06B27E-0011-4279-A6CE-85AA0F58BB69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E4DCC8C7-63BB-4524-87A1-8334737C2F2B}" type="pres">
      <dgm:prSet presAssocID="{CEE68E04-59F6-4BA9-BEDB-66EFEAFE4DFB}" presName="sibTrans" presStyleCnt="0"/>
      <dgm:spPr/>
    </dgm:pt>
    <dgm:pt modelId="{80F36771-3892-42CB-B200-0D49698550A8}" type="pres">
      <dgm:prSet presAssocID="{AAFB081D-6786-4A1E-ADF1-29AF03ED622F}" presName="compositeNode" presStyleCnt="0">
        <dgm:presLayoutVars>
          <dgm:bulletEnabled val="1"/>
        </dgm:presLayoutVars>
      </dgm:prSet>
      <dgm:spPr/>
    </dgm:pt>
    <dgm:pt modelId="{8E81C4E1-32FB-4D89-A6FD-B8DB6A9B0C1C}" type="pres">
      <dgm:prSet presAssocID="{AAFB081D-6786-4A1E-ADF1-29AF03ED622F}" presName="image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 folgen mit einfarbiger Füllung"/>
        </a:ext>
      </dgm:extLst>
    </dgm:pt>
    <dgm:pt modelId="{5D53B51A-ACCD-45DB-B10C-7E1046A3F62D}" type="pres">
      <dgm:prSet presAssocID="{AAFB081D-6786-4A1E-ADF1-29AF03ED622F}" presName="childNode" presStyleLbl="node1" presStyleIdx="2" presStyleCnt="3">
        <dgm:presLayoutVars>
          <dgm:bulletEnabled val="1"/>
        </dgm:presLayoutVars>
      </dgm:prSet>
      <dgm:spPr>
        <a:xfrm>
          <a:off x="5683466" y="715713"/>
          <a:ext cx="1238442" cy="3911470"/>
        </a:xfrm>
        <a:prstGeom prst="rect">
          <a:avLst/>
        </a:prstGeom>
      </dgm:spPr>
    </dgm:pt>
    <dgm:pt modelId="{D8F548A6-C207-4015-9257-E59B17F87916}" type="pres">
      <dgm:prSet presAssocID="{AAFB081D-6786-4A1E-ADF1-29AF03ED622F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A403910C-0033-4212-82E1-45032A674B9D}" srcId="{AAFB081D-6786-4A1E-ADF1-29AF03ED622F}" destId="{9BBEE9DF-5008-493D-B333-EE9091464B5B}" srcOrd="0" destOrd="0" parTransId="{1EAEC748-26DA-459A-83EE-95A8E85F9245}" sibTransId="{A354A909-11DC-448A-AF68-9871E78DEEDD}"/>
    <dgm:cxn modelId="{ED893214-4336-42EF-8979-3748B83F2C0B}" srcId="{9477AF71-20E1-4BE2-AB67-944B77349FF5}" destId="{0B06B27E-0011-4279-A6CE-85AA0F58BB69}" srcOrd="1" destOrd="0" parTransId="{FD22C410-72D5-4F25-8C62-7B3DB4F12E0B}" sibTransId="{CEE68E04-59F6-4BA9-BEDB-66EFEAFE4DFB}"/>
    <dgm:cxn modelId="{22B83716-5519-46A3-A72C-8203A39CEB96}" srcId="{1B1F2DD5-C143-4A0A-83D9-AB2C7388323E}" destId="{636F49FB-2E2A-47A8-929E-746D23AC9972}" srcOrd="2" destOrd="0" parTransId="{EE10B712-23F8-4486-BE7A-F42180D5F801}" sibTransId="{B38772AA-7479-402F-B74D-DF6AA364F54E}"/>
    <dgm:cxn modelId="{0515A518-626F-4091-B721-15D1CE6D40DE}" type="presOf" srcId="{58C3858B-B6D5-4A19-8247-299B50F821C6}" destId="{25183B22-A8DB-4708-9B52-E2CA42EEF150}" srcOrd="0" destOrd="0" presId="urn:microsoft.com/office/officeart/2005/8/layout/hList2"/>
    <dgm:cxn modelId="{08D6312A-9A50-413A-9028-16ED6FD7E37C}" srcId="{9477AF71-20E1-4BE2-AB67-944B77349FF5}" destId="{1B1F2DD5-C143-4A0A-83D9-AB2C7388323E}" srcOrd="0" destOrd="0" parTransId="{2CC18C36-1C5A-4FF6-B04C-5E4B10EF5F5D}" sibTransId="{8AD6E041-4D62-4F7E-B08F-17DB1EE0C76D}"/>
    <dgm:cxn modelId="{81739B2D-B041-40D0-8B87-F1823EE1DCAB}" srcId="{1B1F2DD5-C143-4A0A-83D9-AB2C7388323E}" destId="{85C7A92B-35FB-42A8-B13B-99DE4CEFB766}" srcOrd="0" destOrd="0" parTransId="{88582D22-9B18-4859-BFD3-46F94F0B1062}" sibTransId="{9D73A85E-4A5B-45E1-8CED-AF425CF7E5F6}"/>
    <dgm:cxn modelId="{1F9D0730-0D75-4D33-A882-64DCD57D299A}" type="presOf" srcId="{939529C8-F184-4BE3-880D-13DE6E45CD42}" destId="{25183B22-A8DB-4708-9B52-E2CA42EEF150}" srcOrd="0" destOrd="1" presId="urn:microsoft.com/office/officeart/2005/8/layout/hList2"/>
    <dgm:cxn modelId="{C1A3B46F-F9A9-491A-9E47-9C18EB3C8368}" type="presOf" srcId="{9BBEE9DF-5008-493D-B333-EE9091464B5B}" destId="{5D53B51A-ACCD-45DB-B10C-7E1046A3F62D}" srcOrd="0" destOrd="0" presId="urn:microsoft.com/office/officeart/2005/8/layout/hList2"/>
    <dgm:cxn modelId="{0931B773-4EE7-4B48-8A1C-86EFB0D4C33F}" srcId="{0B06B27E-0011-4279-A6CE-85AA0F58BB69}" destId="{939529C8-F184-4BE3-880D-13DE6E45CD42}" srcOrd="1" destOrd="0" parTransId="{F3FC625E-7D05-4486-AC59-A68FF387A08E}" sibTransId="{803CA789-795C-4E75-9299-D46497158C76}"/>
    <dgm:cxn modelId="{D26EE375-C88E-4F06-9499-034C178742C2}" type="presOf" srcId="{9477AF71-20E1-4BE2-AB67-944B77349FF5}" destId="{4EBA4D11-A441-497F-ADEF-6EACF8547DB9}" srcOrd="0" destOrd="0" presId="urn:microsoft.com/office/officeart/2005/8/layout/hList2"/>
    <dgm:cxn modelId="{129A3B76-7137-4B14-8FB1-845AAB5F2770}" type="presOf" srcId="{AAFB081D-6786-4A1E-ADF1-29AF03ED622F}" destId="{D8F548A6-C207-4015-9257-E59B17F87916}" srcOrd="0" destOrd="0" presId="urn:microsoft.com/office/officeart/2005/8/layout/hList2"/>
    <dgm:cxn modelId="{2939B683-AD1B-4F04-85F7-8E10F4B93FBD}" type="presOf" srcId="{9EF0FA37-6FD0-4D3E-BF47-11FAD5871F09}" destId="{B6CDB942-D0C4-456D-96AC-12CCCB976D53}" srcOrd="0" destOrd="1" presId="urn:microsoft.com/office/officeart/2005/8/layout/hList2"/>
    <dgm:cxn modelId="{C3992F93-6240-416B-B6E0-F4B69AE553AC}" srcId="{1B1F2DD5-C143-4A0A-83D9-AB2C7388323E}" destId="{9EF0FA37-6FD0-4D3E-BF47-11FAD5871F09}" srcOrd="1" destOrd="0" parTransId="{E3D4CB64-EC59-4707-B1DA-8074641886EB}" sibTransId="{82345FC3-0ED4-4606-A10B-177AF62AE755}"/>
    <dgm:cxn modelId="{12A1219E-AE12-427C-8883-4A7BA43CDE73}" type="presOf" srcId="{1B1F2DD5-C143-4A0A-83D9-AB2C7388323E}" destId="{10C9159A-69E5-48FF-877B-C23AE785A077}" srcOrd="0" destOrd="0" presId="urn:microsoft.com/office/officeart/2005/8/layout/hList2"/>
    <dgm:cxn modelId="{824E80AC-51D0-4B35-8653-18E6EE98C2A0}" srcId="{0B06B27E-0011-4279-A6CE-85AA0F58BB69}" destId="{58C3858B-B6D5-4A19-8247-299B50F821C6}" srcOrd="0" destOrd="0" parTransId="{60917CCF-AF51-445C-9D60-C8D4F5068526}" sibTransId="{395CB063-4B29-4222-9B89-8C7B9126738C}"/>
    <dgm:cxn modelId="{156FC1AC-322C-4144-B188-D199E431E6A6}" srcId="{9477AF71-20E1-4BE2-AB67-944B77349FF5}" destId="{AAFB081D-6786-4A1E-ADF1-29AF03ED622F}" srcOrd="2" destOrd="0" parTransId="{9A7148D5-3CD8-4912-BF94-36CC5820F6E9}" sibTransId="{DBCA25B9-82E8-4FA8-9517-7436721A256D}"/>
    <dgm:cxn modelId="{6A9237AE-AE41-449B-ADE8-AE79D1B36D36}" type="presOf" srcId="{636F49FB-2E2A-47A8-929E-746D23AC9972}" destId="{B6CDB942-D0C4-456D-96AC-12CCCB976D53}" srcOrd="0" destOrd="2" presId="urn:microsoft.com/office/officeart/2005/8/layout/hList2"/>
    <dgm:cxn modelId="{8EBAE1C6-11E6-4FF9-98DA-338BC9A3DF4E}" type="presOf" srcId="{5F394B02-4224-4DD2-BA83-E07B73B078BD}" destId="{25183B22-A8DB-4708-9B52-E2CA42EEF150}" srcOrd="0" destOrd="2" presId="urn:microsoft.com/office/officeart/2005/8/layout/hList2"/>
    <dgm:cxn modelId="{D31345DF-F863-4DCA-9423-2DAB01B0DAA3}" type="presOf" srcId="{85C7A92B-35FB-42A8-B13B-99DE4CEFB766}" destId="{B6CDB942-D0C4-456D-96AC-12CCCB976D53}" srcOrd="0" destOrd="0" presId="urn:microsoft.com/office/officeart/2005/8/layout/hList2"/>
    <dgm:cxn modelId="{CC8DDFEF-2546-4B41-B881-B509BF65F8EC}" srcId="{0B06B27E-0011-4279-A6CE-85AA0F58BB69}" destId="{5F394B02-4224-4DD2-BA83-E07B73B078BD}" srcOrd="2" destOrd="0" parTransId="{0053F0DB-1DC6-4A95-B0D5-0131A9DDB7C3}" sibTransId="{085F5958-7D20-41C1-847E-B5347139FCDD}"/>
    <dgm:cxn modelId="{DA325CFA-B78D-43B0-B09F-B91FA6FEFEEF}" type="presOf" srcId="{0B06B27E-0011-4279-A6CE-85AA0F58BB69}" destId="{A35E340D-DB30-44DD-8464-E32276EF0081}" srcOrd="0" destOrd="0" presId="urn:microsoft.com/office/officeart/2005/8/layout/hList2"/>
    <dgm:cxn modelId="{2715D6CF-7D44-47DF-96BA-73BBA9B4AB00}" type="presParOf" srcId="{4EBA4D11-A441-497F-ADEF-6EACF8547DB9}" destId="{3F9B1D3D-F7E9-41AC-BD41-77F3DDEC16B0}" srcOrd="0" destOrd="0" presId="urn:microsoft.com/office/officeart/2005/8/layout/hList2"/>
    <dgm:cxn modelId="{F8C48B85-1298-4EC9-86D2-B48FFB54480A}" type="presParOf" srcId="{3F9B1D3D-F7E9-41AC-BD41-77F3DDEC16B0}" destId="{D2737BBD-6815-473D-95FB-ADB9EFDE567E}" srcOrd="0" destOrd="0" presId="urn:microsoft.com/office/officeart/2005/8/layout/hList2"/>
    <dgm:cxn modelId="{D4A15362-5742-4609-9E37-C6150CF43CEA}" type="presParOf" srcId="{3F9B1D3D-F7E9-41AC-BD41-77F3DDEC16B0}" destId="{B6CDB942-D0C4-456D-96AC-12CCCB976D53}" srcOrd="1" destOrd="0" presId="urn:microsoft.com/office/officeart/2005/8/layout/hList2"/>
    <dgm:cxn modelId="{4CA5CE5B-528E-4E8F-82BE-A65EA7FAAAB6}" type="presParOf" srcId="{3F9B1D3D-F7E9-41AC-BD41-77F3DDEC16B0}" destId="{10C9159A-69E5-48FF-877B-C23AE785A077}" srcOrd="2" destOrd="0" presId="urn:microsoft.com/office/officeart/2005/8/layout/hList2"/>
    <dgm:cxn modelId="{D860DF70-723A-433A-BC4A-9CC363AE447E}" type="presParOf" srcId="{4EBA4D11-A441-497F-ADEF-6EACF8547DB9}" destId="{B353E5A9-7075-4B1B-8ABE-3301A27B7C2A}" srcOrd="1" destOrd="0" presId="urn:microsoft.com/office/officeart/2005/8/layout/hList2"/>
    <dgm:cxn modelId="{3C960365-107B-41E8-ABF2-E27AC688F702}" type="presParOf" srcId="{4EBA4D11-A441-497F-ADEF-6EACF8547DB9}" destId="{9AE20B6E-34FB-4F32-9544-635A703A62FE}" srcOrd="2" destOrd="0" presId="urn:microsoft.com/office/officeart/2005/8/layout/hList2"/>
    <dgm:cxn modelId="{13F2D436-657C-4C93-88C9-7C596565EBFA}" type="presParOf" srcId="{9AE20B6E-34FB-4F32-9544-635A703A62FE}" destId="{B4300E6D-9438-4F00-92FF-8F87938CDA38}" srcOrd="0" destOrd="0" presId="urn:microsoft.com/office/officeart/2005/8/layout/hList2"/>
    <dgm:cxn modelId="{4D00CB23-60AF-402F-8ACE-F9AE3C6BC12B}" type="presParOf" srcId="{9AE20B6E-34FB-4F32-9544-635A703A62FE}" destId="{25183B22-A8DB-4708-9B52-E2CA42EEF150}" srcOrd="1" destOrd="0" presId="urn:microsoft.com/office/officeart/2005/8/layout/hList2"/>
    <dgm:cxn modelId="{80FD0B1F-51DC-4B37-A957-FCD95D0B5021}" type="presParOf" srcId="{9AE20B6E-34FB-4F32-9544-635A703A62FE}" destId="{A35E340D-DB30-44DD-8464-E32276EF0081}" srcOrd="2" destOrd="0" presId="urn:microsoft.com/office/officeart/2005/8/layout/hList2"/>
    <dgm:cxn modelId="{5C8CF563-E443-423E-91FC-5F615B50993D}" type="presParOf" srcId="{4EBA4D11-A441-497F-ADEF-6EACF8547DB9}" destId="{E4DCC8C7-63BB-4524-87A1-8334737C2F2B}" srcOrd="3" destOrd="0" presId="urn:microsoft.com/office/officeart/2005/8/layout/hList2"/>
    <dgm:cxn modelId="{2F666EA8-235D-4F44-8AE3-589FF0BDECE2}" type="presParOf" srcId="{4EBA4D11-A441-497F-ADEF-6EACF8547DB9}" destId="{80F36771-3892-42CB-B200-0D49698550A8}" srcOrd="4" destOrd="0" presId="urn:microsoft.com/office/officeart/2005/8/layout/hList2"/>
    <dgm:cxn modelId="{B629539D-4E7A-476A-B431-ADF2D8CB4D5A}" type="presParOf" srcId="{80F36771-3892-42CB-B200-0D49698550A8}" destId="{8E81C4E1-32FB-4D89-A6FD-B8DB6A9B0C1C}" srcOrd="0" destOrd="0" presId="urn:microsoft.com/office/officeart/2005/8/layout/hList2"/>
    <dgm:cxn modelId="{999A2FD2-EFD1-4C7E-8CD2-2C8460848A83}" type="presParOf" srcId="{80F36771-3892-42CB-B200-0D49698550A8}" destId="{5D53B51A-ACCD-45DB-B10C-7E1046A3F62D}" srcOrd="1" destOrd="0" presId="urn:microsoft.com/office/officeart/2005/8/layout/hList2"/>
    <dgm:cxn modelId="{F12DC62E-C2B9-4809-908D-370933DD02DA}" type="presParOf" srcId="{80F36771-3892-42CB-B200-0D49698550A8}" destId="{D8F548A6-C207-4015-9257-E59B17F87916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C9159A-69E5-48FF-877B-C23AE785A077}">
      <dsp:nvSpPr>
        <dsp:cNvPr id="0" name=""/>
        <dsp:cNvSpPr/>
      </dsp:nvSpPr>
      <dsp:spPr>
        <a:xfrm rot="16200000">
          <a:off x="-1723531" y="2565883"/>
          <a:ext cx="3911470" cy="365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2631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i="0" kern="1200" dirty="0">
              <a:solidFill>
                <a:srgbClr val="575450"/>
              </a:solidFill>
            </a:rPr>
            <a:t>RÄUMLICHKEITEN</a:t>
          </a:r>
        </a:p>
      </dsp:txBody>
      <dsp:txXfrm>
        <a:off x="-1723531" y="2565883"/>
        <a:ext cx="3911470" cy="365817"/>
      </dsp:txXfrm>
    </dsp:sp>
    <dsp:sp modelId="{B6CDB942-D0C4-456D-96AC-12CCCB976D53}">
      <dsp:nvSpPr>
        <dsp:cNvPr id="0" name=""/>
        <dsp:cNvSpPr/>
      </dsp:nvSpPr>
      <dsp:spPr>
        <a:xfrm>
          <a:off x="415113" y="793057"/>
          <a:ext cx="1822160" cy="3911470"/>
        </a:xfrm>
        <a:prstGeom prst="rect">
          <a:avLst/>
        </a:prstGeom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322631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Kongress-Saal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Foyer</a:t>
          </a:r>
        </a:p>
      </dsp:txBody>
      <dsp:txXfrm>
        <a:off x="415113" y="793057"/>
        <a:ext cx="1822160" cy="3911470"/>
      </dsp:txXfrm>
    </dsp:sp>
    <dsp:sp modelId="{D2737BBD-6815-473D-95FB-ADB9EFDE567E}">
      <dsp:nvSpPr>
        <dsp:cNvPr id="0" name=""/>
        <dsp:cNvSpPr/>
      </dsp:nvSpPr>
      <dsp:spPr>
        <a:xfrm>
          <a:off x="49295" y="310177"/>
          <a:ext cx="731635" cy="73163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E340D-DB30-44DD-8464-E32276EF0081}">
      <dsp:nvSpPr>
        <dsp:cNvPr id="0" name=""/>
        <dsp:cNvSpPr/>
      </dsp:nvSpPr>
      <dsp:spPr>
        <a:xfrm rot="16200000">
          <a:off x="926793" y="2565883"/>
          <a:ext cx="3911470" cy="365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2631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i="0" kern="1200" dirty="0">
              <a:solidFill>
                <a:srgbClr val="575450"/>
              </a:solidFill>
            </a:rPr>
            <a:t>AUSSTELLERFLÄCHEN</a:t>
          </a:r>
        </a:p>
      </dsp:txBody>
      <dsp:txXfrm>
        <a:off x="926793" y="2565883"/>
        <a:ext cx="3911470" cy="365817"/>
      </dsp:txXfrm>
    </dsp:sp>
    <dsp:sp modelId="{25183B22-A8DB-4708-9B52-E2CA42EEF150}">
      <dsp:nvSpPr>
        <dsp:cNvPr id="0" name=""/>
        <dsp:cNvSpPr/>
      </dsp:nvSpPr>
      <dsp:spPr>
        <a:xfrm>
          <a:off x="3065437" y="793057"/>
          <a:ext cx="1822160" cy="3911470"/>
        </a:xfrm>
        <a:prstGeom prst="rect">
          <a:avLst/>
        </a:prstGeom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219278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183 qm mit 2 Buffetstrecken (ab 200 Pax)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203 qm mit 1 Buffetstrecke (bis 200 Pax)</a:t>
          </a:r>
        </a:p>
      </dsp:txBody>
      <dsp:txXfrm>
        <a:off x="3065437" y="793057"/>
        <a:ext cx="1822160" cy="3911470"/>
      </dsp:txXfrm>
    </dsp:sp>
    <dsp:sp modelId="{B4300E6D-9438-4F00-92FF-8F87938CDA38}">
      <dsp:nvSpPr>
        <dsp:cNvPr id="0" name=""/>
        <dsp:cNvSpPr/>
      </dsp:nvSpPr>
      <dsp:spPr>
        <a:xfrm>
          <a:off x="2699619" y="310177"/>
          <a:ext cx="731635" cy="73163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F548A6-C207-4015-9257-E59B17F87916}">
      <dsp:nvSpPr>
        <dsp:cNvPr id="0" name=""/>
        <dsp:cNvSpPr/>
      </dsp:nvSpPr>
      <dsp:spPr>
        <a:xfrm rot="16200000">
          <a:off x="3577117" y="2565883"/>
          <a:ext cx="3911470" cy="365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2631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i="0" kern="1200" dirty="0">
              <a:solidFill>
                <a:srgbClr val="575450"/>
              </a:solidFill>
            </a:rPr>
            <a:t>ADD-ONS</a:t>
          </a:r>
        </a:p>
      </dsp:txBody>
      <dsp:txXfrm>
        <a:off x="3577117" y="2565883"/>
        <a:ext cx="3911470" cy="365817"/>
      </dsp:txXfrm>
    </dsp:sp>
    <dsp:sp modelId="{5D53B51A-ACCD-45DB-B10C-7E1046A3F62D}">
      <dsp:nvSpPr>
        <dsp:cNvPr id="0" name=""/>
        <dsp:cNvSpPr/>
      </dsp:nvSpPr>
      <dsp:spPr>
        <a:xfrm>
          <a:off x="5715761" y="793057"/>
          <a:ext cx="1822160" cy="3911470"/>
        </a:xfrm>
        <a:prstGeom prst="rect">
          <a:avLst/>
        </a:prstGeom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219278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Vorplatz</a:t>
          </a:r>
        </a:p>
      </dsp:txBody>
      <dsp:txXfrm>
        <a:off x="5715761" y="793057"/>
        <a:ext cx="1822160" cy="3911470"/>
      </dsp:txXfrm>
    </dsp:sp>
    <dsp:sp modelId="{8E81C4E1-32FB-4D89-A6FD-B8DB6A9B0C1C}">
      <dsp:nvSpPr>
        <dsp:cNvPr id="0" name=""/>
        <dsp:cNvSpPr/>
      </dsp:nvSpPr>
      <dsp:spPr>
        <a:xfrm>
          <a:off x="5349943" y="310177"/>
          <a:ext cx="731635" cy="73163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82180-6523-418D-848F-38250371E458}" type="datetimeFigureOut">
              <a:rPr lang="de-DE" smtClean="0"/>
              <a:t>14.10.2026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2ACB0-7068-46B5-9767-16B18E2E4A0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9859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8BEA2DD9-48B2-4950-A0B7-EFF4496CA2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401669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E628D16A-604B-4C09-99F2-7DC0A456B3F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6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0C7270-B965-42DA-9AF2-5F4125FDA9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25353" y="5192897"/>
            <a:ext cx="3053080" cy="484748"/>
          </a:xfrm>
        </p:spPr>
        <p:txBody>
          <a:bodyPr wrap="none" lIns="0" tIns="0" rIns="0" bIns="0" anchor="b"/>
          <a:lstStyle>
            <a:lvl1pPr algn="r"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 </a:t>
            </a:r>
            <a:r>
              <a:rPr lang="de-DE"/>
              <a:t>erste Zeile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F2F0CBA-67F8-4E37-81D4-7974C28ECF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62699" y="5582197"/>
            <a:ext cx="4924682" cy="769441"/>
          </a:xfrm>
        </p:spPr>
        <p:txBody>
          <a:bodyPr wrap="none" lIns="0" tIns="0" rIns="0" bIns="0"/>
          <a:lstStyle>
            <a:lvl1pPr marL="0" indent="0" algn="r">
              <a:buNone/>
              <a:defRPr sz="5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Titel zweite </a:t>
            </a:r>
            <a:r>
              <a:rPr lang="de-DE"/>
              <a:t>Zeile!</a:t>
            </a:r>
            <a:endParaRPr lang="de-DE" dirty="0"/>
          </a:p>
        </p:txBody>
      </p:sp>
      <p:grpSp>
        <p:nvGrpSpPr>
          <p:cNvPr id="10" name="Grafik 44">
            <a:extLst>
              <a:ext uri="{FF2B5EF4-FFF2-40B4-BE49-F238E27FC236}">
                <a16:creationId xmlns:a16="http://schemas.microsoft.com/office/drawing/2014/main" id="{476174A7-887C-4F64-9305-C5800CABEB5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913" y="5236534"/>
            <a:ext cx="3409548" cy="919716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F866FDD2-52ED-4BF1-8C98-0601F9C347AE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CAA2198E-6FE0-465B-B259-64D22124FA56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B5758FF6-1832-4ACF-945F-8677A00B4D8E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BD85758-6ADF-4C0A-8CF8-497E351D924A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CF7DEB9F-905F-4F5D-8976-B18FF740D10C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D8F6F07-DF3A-47F1-86BF-6BCF5CAA3AF7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FEDFF804-FAC2-4C28-AC57-0F5FDA226F72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23B4C9A7-AA75-4952-BC2B-862D41463431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881C8131-FB07-4478-A4CA-969922C16886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291594A2-79A7-4874-9AAF-4BE73BA427A0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BCD76637-574D-4691-A322-065EFFA94811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8427AE2D-7714-46B1-821F-82DE87A94A32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E3F50408-5639-4EF4-A186-2AF5A3DBBF68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70B42F51-E400-4784-BFD6-CF257D2BD13D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B9639A60-E92E-44B0-98DE-DB289F8A4E32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1EA4C49C-AB7D-4118-BCCB-3F608B21226C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C914DB7E-7253-4A04-97D8-C68EE6CBC469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6E764554-42BF-4461-97E8-7ED4A17A208D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D91E3A80-9CBF-4353-9803-DD11D61E222F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6AEB612A-746C-47C4-960F-35D0BC49E1A3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5857C88E-6ADA-4542-BE42-1F40A10691A9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668DE411-6995-4B1B-B55A-C8D35633FD97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6625638A-0E6F-4D70-99BF-632404F0D88D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45" name="Grafik 39">
            <a:extLst>
              <a:ext uri="{FF2B5EF4-FFF2-40B4-BE49-F238E27FC236}">
                <a16:creationId xmlns:a16="http://schemas.microsoft.com/office/drawing/2014/main" id="{15F32FA6-4291-4473-8393-728AE319B4C8}"/>
              </a:ext>
            </a:extLst>
          </p:cNvPr>
          <p:cNvSpPr/>
          <p:nvPr/>
        </p:nvSpPr>
        <p:spPr>
          <a:xfrm>
            <a:off x="442913" y="3907770"/>
            <a:ext cx="11306172" cy="668779"/>
          </a:xfrm>
          <a:custGeom>
            <a:avLst/>
            <a:gdLst>
              <a:gd name="connsiteX0" fmla="*/ 0 w 11343529"/>
              <a:gd name="connsiteY0" fmla="*/ 230614 h 674931"/>
              <a:gd name="connsiteX1" fmla="*/ 0 w 11343529"/>
              <a:gd name="connsiteY1" fmla="*/ 273278 h 674931"/>
              <a:gd name="connsiteX2" fmla="*/ 2047470 w 11343529"/>
              <a:gd name="connsiteY2" fmla="*/ 499664 h 674931"/>
              <a:gd name="connsiteX3" fmla="*/ 0 w 11343529"/>
              <a:gd name="connsiteY3" fmla="*/ 438552 h 674931"/>
              <a:gd name="connsiteX4" fmla="*/ 0 w 11343529"/>
              <a:gd name="connsiteY4" fmla="*/ 522726 h 674931"/>
              <a:gd name="connsiteX5" fmla="*/ 2448739 w 11343529"/>
              <a:gd name="connsiteY5" fmla="*/ 585760 h 674931"/>
              <a:gd name="connsiteX6" fmla="*/ 3146347 w 11343529"/>
              <a:gd name="connsiteY6" fmla="*/ 581148 h 674931"/>
              <a:gd name="connsiteX7" fmla="*/ 6083988 w 11343529"/>
              <a:gd name="connsiteY7" fmla="*/ 674931 h 674931"/>
              <a:gd name="connsiteX8" fmla="*/ 6217744 w 11343529"/>
              <a:gd name="connsiteY8" fmla="*/ 674931 h 674931"/>
              <a:gd name="connsiteX9" fmla="*/ 11343529 w 11343529"/>
              <a:gd name="connsiteY9" fmla="*/ 460076 h 674931"/>
              <a:gd name="connsiteX10" fmla="*/ 11343529 w 11343529"/>
              <a:gd name="connsiteY10" fmla="*/ 417796 h 674931"/>
              <a:gd name="connsiteX11" fmla="*/ 3747481 w 11343529"/>
              <a:gd name="connsiteY11" fmla="*/ 571155 h 674931"/>
              <a:gd name="connsiteX12" fmla="*/ 11343144 w 11343529"/>
              <a:gd name="connsiteY12" fmla="*/ 84943 h 674931"/>
              <a:gd name="connsiteX13" fmla="*/ 11343144 w 11343529"/>
              <a:gd name="connsiteY13" fmla="*/ 0 h 674931"/>
              <a:gd name="connsiteX14" fmla="*/ 2601328 w 11343529"/>
              <a:gd name="connsiteY14" fmla="*/ 499664 h 674931"/>
              <a:gd name="connsiteX15" fmla="*/ 0 w 11343529"/>
              <a:gd name="connsiteY15" fmla="*/ 230614 h 67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343529" h="674931">
                <a:moveTo>
                  <a:pt x="0" y="230614"/>
                </a:moveTo>
                <a:lnTo>
                  <a:pt x="0" y="273278"/>
                </a:lnTo>
                <a:cubicBezTo>
                  <a:pt x="670319" y="364243"/>
                  <a:pt x="1352809" y="439705"/>
                  <a:pt x="2047470" y="499664"/>
                </a:cubicBezTo>
                <a:cubicBezTo>
                  <a:pt x="1355627" y="494668"/>
                  <a:pt x="670319" y="475450"/>
                  <a:pt x="0" y="438552"/>
                </a:cubicBezTo>
                <a:lnTo>
                  <a:pt x="0" y="522726"/>
                </a:lnTo>
                <a:cubicBezTo>
                  <a:pt x="800231" y="566543"/>
                  <a:pt x="1622371" y="585760"/>
                  <a:pt x="2448739" y="585760"/>
                </a:cubicBezTo>
                <a:cubicBezTo>
                  <a:pt x="2681403" y="585760"/>
                  <a:pt x="2913939" y="584223"/>
                  <a:pt x="3146347" y="581148"/>
                </a:cubicBezTo>
                <a:cubicBezTo>
                  <a:pt x="4106470" y="641108"/>
                  <a:pt x="5085684" y="672369"/>
                  <a:pt x="6083988" y="674931"/>
                </a:cubicBezTo>
                <a:lnTo>
                  <a:pt x="6217744" y="674931"/>
                </a:lnTo>
                <a:cubicBezTo>
                  <a:pt x="8206022" y="674931"/>
                  <a:pt x="9946006" y="565389"/>
                  <a:pt x="11343529" y="460076"/>
                </a:cubicBezTo>
                <a:lnTo>
                  <a:pt x="11343529" y="417796"/>
                </a:lnTo>
                <a:cubicBezTo>
                  <a:pt x="9428662" y="563468"/>
                  <a:pt x="6769296" y="717211"/>
                  <a:pt x="3747481" y="571155"/>
                </a:cubicBezTo>
                <a:cubicBezTo>
                  <a:pt x="6648992" y="508505"/>
                  <a:pt x="9464023" y="255982"/>
                  <a:pt x="11343144" y="84943"/>
                </a:cubicBezTo>
                <a:lnTo>
                  <a:pt x="11343144" y="0"/>
                </a:lnTo>
                <a:cubicBezTo>
                  <a:pt x="9218803" y="192179"/>
                  <a:pt x="5893346" y="491977"/>
                  <a:pt x="2601328" y="499664"/>
                </a:cubicBezTo>
                <a:cubicBezTo>
                  <a:pt x="1755743" y="437399"/>
                  <a:pt x="885174" y="348996"/>
                  <a:pt x="0" y="230614"/>
                </a:cubicBezTo>
              </a:path>
            </a:pathLst>
          </a:custGeom>
          <a:solidFill>
            <a:schemeClr val="accent2"/>
          </a:solidFill>
          <a:ln w="38423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57" name="Bildplatzhalter 56">
            <a:extLst>
              <a:ext uri="{FF2B5EF4-FFF2-40B4-BE49-F238E27FC236}">
                <a16:creationId xmlns:a16="http://schemas.microsoft.com/office/drawing/2014/main" id="{B5DD7288-4211-47D6-A95E-B86CBF304EF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42914" y="442916"/>
            <a:ext cx="11306167" cy="3964744"/>
          </a:xfrm>
          <a:custGeom>
            <a:avLst/>
            <a:gdLst>
              <a:gd name="connsiteX0" fmla="*/ 0 w 11306167"/>
              <a:gd name="connsiteY0" fmla="*/ 0 h 3960091"/>
              <a:gd name="connsiteX1" fmla="*/ 11306167 w 11306167"/>
              <a:gd name="connsiteY1" fmla="*/ 0 h 3960091"/>
              <a:gd name="connsiteX2" fmla="*/ 11305791 w 11306167"/>
              <a:gd name="connsiteY2" fmla="*/ 3464315 h 3960091"/>
              <a:gd name="connsiteX3" fmla="*/ 2597524 w 11306167"/>
              <a:gd name="connsiteY3" fmla="*/ 3949900 h 3960091"/>
              <a:gd name="connsiteX4" fmla="*/ 0 w 11306167"/>
              <a:gd name="connsiteY4" fmla="*/ 3692827 h 3960091"/>
              <a:gd name="connsiteX0" fmla="*/ 0 w 11306167"/>
              <a:gd name="connsiteY0" fmla="*/ 0 h 3964744"/>
              <a:gd name="connsiteX1" fmla="*/ 11306167 w 11306167"/>
              <a:gd name="connsiteY1" fmla="*/ 0 h 3964744"/>
              <a:gd name="connsiteX2" fmla="*/ 11305791 w 11306167"/>
              <a:gd name="connsiteY2" fmla="*/ 3464315 h 3964744"/>
              <a:gd name="connsiteX3" fmla="*/ 2597524 w 11306167"/>
              <a:gd name="connsiteY3" fmla="*/ 3954663 h 3964744"/>
              <a:gd name="connsiteX4" fmla="*/ 0 w 11306167"/>
              <a:gd name="connsiteY4" fmla="*/ 3692827 h 3964744"/>
              <a:gd name="connsiteX5" fmla="*/ 0 w 11306167"/>
              <a:gd name="connsiteY5" fmla="*/ 0 h 396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06167" h="3964744">
                <a:moveTo>
                  <a:pt x="0" y="0"/>
                </a:moveTo>
                <a:lnTo>
                  <a:pt x="11306167" y="0"/>
                </a:lnTo>
                <a:cubicBezTo>
                  <a:pt x="11306042" y="1154772"/>
                  <a:pt x="11305916" y="2309543"/>
                  <a:pt x="11305791" y="3464315"/>
                </a:cubicBezTo>
                <a:cubicBezTo>
                  <a:pt x="9210682" y="3651867"/>
                  <a:pt x="4562848" y="4031300"/>
                  <a:pt x="2597524" y="3954663"/>
                </a:cubicBezTo>
                <a:cubicBezTo>
                  <a:pt x="1676897" y="3897761"/>
                  <a:pt x="882259" y="3810130"/>
                  <a:pt x="0" y="369282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4990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37446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5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645EA9E7-C398-4414-AF7B-1FAFC84B9620}"/>
              </a:ext>
            </a:extLst>
          </p:cNvPr>
          <p:cNvSpPr/>
          <p:nvPr userDrawn="1"/>
        </p:nvSpPr>
        <p:spPr>
          <a:xfrm>
            <a:off x="442909" y="392381"/>
            <a:ext cx="11304592" cy="5449619"/>
          </a:xfrm>
          <a:custGeom>
            <a:avLst/>
            <a:gdLst>
              <a:gd name="connsiteX0" fmla="*/ 0 w 11304592"/>
              <a:gd name="connsiteY0" fmla="*/ 0 h 5449619"/>
              <a:gd name="connsiteX1" fmla="*/ 11304592 w 11304592"/>
              <a:gd name="connsiteY1" fmla="*/ 652080 h 5449619"/>
              <a:gd name="connsiteX2" fmla="*/ 11304592 w 11304592"/>
              <a:gd name="connsiteY2" fmla="*/ 2493694 h 5449619"/>
              <a:gd name="connsiteX3" fmla="*/ 11304592 w 11304592"/>
              <a:gd name="connsiteY3" fmla="*/ 2712771 h 5449619"/>
              <a:gd name="connsiteX4" fmla="*/ 11304592 w 11304592"/>
              <a:gd name="connsiteY4" fmla="*/ 5449619 h 5449619"/>
              <a:gd name="connsiteX5" fmla="*/ 4 w 11304592"/>
              <a:gd name="connsiteY5" fmla="*/ 5449619 h 5449619"/>
              <a:gd name="connsiteX6" fmla="*/ 4 w 11304592"/>
              <a:gd name="connsiteY6" fmla="*/ 2712771 h 5449619"/>
              <a:gd name="connsiteX7" fmla="*/ 0 w 11304592"/>
              <a:gd name="connsiteY7" fmla="*/ 2712771 h 5449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04592" h="5449619">
                <a:moveTo>
                  <a:pt x="0" y="0"/>
                </a:moveTo>
                <a:cubicBezTo>
                  <a:pt x="3530936" y="707362"/>
                  <a:pt x="8107618" y="875464"/>
                  <a:pt x="11304592" y="652080"/>
                </a:cubicBezTo>
                <a:lnTo>
                  <a:pt x="11304592" y="2493694"/>
                </a:lnTo>
                <a:lnTo>
                  <a:pt x="11304592" y="2712771"/>
                </a:lnTo>
                <a:lnTo>
                  <a:pt x="11304592" y="5449619"/>
                </a:lnTo>
                <a:lnTo>
                  <a:pt x="4" y="5449619"/>
                </a:lnTo>
                <a:lnTo>
                  <a:pt x="4" y="2712771"/>
                </a:lnTo>
                <a:lnTo>
                  <a:pt x="0" y="27127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838" y="2005453"/>
            <a:ext cx="8086725" cy="69249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DAB2BB-1712-4703-9E82-14A50E17D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1838" y="3136265"/>
            <a:ext cx="8086725" cy="2154436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A48ED468-7ED8-4C5B-8858-EF2ED347E77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833437" y="1418450"/>
            <a:ext cx="1866503" cy="18665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46" name="Foliennummernplatzhalter 45">
            <a:extLst>
              <a:ext uri="{FF2B5EF4-FFF2-40B4-BE49-F238E27FC236}">
                <a16:creationId xmlns:a16="http://schemas.microsoft.com/office/drawing/2014/main" id="{7B4AE529-0555-4A9B-91E2-46C9D11696A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756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94751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5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294B8C6C-3E67-4519-91E0-82AFCD07F3C9}"/>
              </a:ext>
            </a:extLst>
          </p:cNvPr>
          <p:cNvSpPr>
            <a:spLocks noChangeAspect="1"/>
          </p:cNvSpPr>
          <p:nvPr/>
        </p:nvSpPr>
        <p:spPr>
          <a:xfrm>
            <a:off x="452433" y="1016000"/>
            <a:ext cx="11304597" cy="4826000"/>
          </a:xfrm>
          <a:custGeom>
            <a:avLst/>
            <a:gdLst>
              <a:gd name="connsiteX0" fmla="*/ 418343 w 11304597"/>
              <a:gd name="connsiteY0" fmla="*/ 460 h 4826000"/>
              <a:gd name="connsiteX1" fmla="*/ 11304597 w 11304597"/>
              <a:gd name="connsiteY1" fmla="*/ 42797 h 4826000"/>
              <a:gd name="connsiteX2" fmla="*/ 11304597 w 11304597"/>
              <a:gd name="connsiteY2" fmla="*/ 4826000 h 4826000"/>
              <a:gd name="connsiteX3" fmla="*/ 0 w 11304597"/>
              <a:gd name="connsiteY3" fmla="*/ 4826000 h 4826000"/>
              <a:gd name="connsiteX4" fmla="*/ 0 w 11304597"/>
              <a:gd name="connsiteY4" fmla="*/ 10915 h 4826000"/>
              <a:gd name="connsiteX5" fmla="*/ 418343 w 11304597"/>
              <a:gd name="connsiteY5" fmla="*/ 460 h 482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04597" h="4826000">
                <a:moveTo>
                  <a:pt x="418343" y="460"/>
                </a:moveTo>
                <a:cubicBezTo>
                  <a:pt x="4685144" y="-35751"/>
                  <a:pt x="7247926" y="2086578"/>
                  <a:pt x="11304597" y="42797"/>
                </a:cubicBezTo>
                <a:lnTo>
                  <a:pt x="11304597" y="4826000"/>
                </a:lnTo>
                <a:lnTo>
                  <a:pt x="0" y="4826000"/>
                </a:lnTo>
                <a:lnTo>
                  <a:pt x="0" y="10915"/>
                </a:lnTo>
                <a:cubicBezTo>
                  <a:pt x="141293" y="5042"/>
                  <a:pt x="280705" y="1628"/>
                  <a:pt x="418343" y="4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19" y="3399706"/>
            <a:ext cx="10789963" cy="692497"/>
          </a:xfrm>
        </p:spPr>
        <p:txBody>
          <a:bodyPr wrap="square"/>
          <a:lstStyle>
            <a:lvl1pPr algn="ctr">
              <a:defRPr sz="5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A48ED468-7ED8-4C5B-8858-EF2ED347E77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6319837" y="1016000"/>
            <a:ext cx="1866503" cy="18665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46" name="Foliennummernplatzhalter 45">
            <a:extLst>
              <a:ext uri="{FF2B5EF4-FFF2-40B4-BE49-F238E27FC236}">
                <a16:creationId xmlns:a16="http://schemas.microsoft.com/office/drawing/2014/main" id="{7B4AE529-0555-4A9B-91E2-46C9D11696A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7119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72707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61016"/>
            <a:ext cx="8532812" cy="1918474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BA6933C7-FC64-4E19-921F-0DF1330409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2913" y="4426228"/>
            <a:ext cx="8532812" cy="1415772"/>
          </a:xfrm>
        </p:spPr>
        <p:txBody>
          <a:bodyPr anchor="b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2860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 userDrawn="1">
          <p15:clr>
            <a:srgbClr val="FBAE40"/>
          </p15:clr>
        </p15:guide>
        <p15:guide id="2" orient="horz" pos="1344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pos="565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74846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61016"/>
            <a:ext cx="5400675" cy="1918474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FD295CA5-0D85-40FA-B310-C2B5030AA4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48414" y="2061016"/>
            <a:ext cx="5400675" cy="1918474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2960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681" userDrawn="1">
          <p15:clr>
            <a:srgbClr val="FBAE40"/>
          </p15:clr>
        </p15:guide>
        <p15:guide id="4" pos="399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/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824246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4545B06-346B-42D8-97E0-965DD644FE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69626" y="3171620"/>
            <a:ext cx="5279461" cy="186372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B8FF5F4D-8B53-44DC-AD62-9066305BE4A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2913" y="2133600"/>
            <a:ext cx="5653087" cy="3708400"/>
          </a:xfr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14" name="Bildplatzhalter 12">
            <a:extLst>
              <a:ext uri="{FF2B5EF4-FFF2-40B4-BE49-F238E27FC236}">
                <a16:creationId xmlns:a16="http://schemas.microsoft.com/office/drawing/2014/main" id="{C784FB2D-FC86-43D0-89E4-867C41D7995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469626" y="2133600"/>
            <a:ext cx="919092" cy="919092"/>
          </a:xfrm>
          <a:prstGeom prst="ellipse">
            <a:avLst/>
          </a:prstGeo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71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145099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B8FF5F4D-8B53-44DC-AD62-9066305BE4A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2913" y="2133600"/>
            <a:ext cx="11306175" cy="3708400"/>
          </a:xfr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853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folie_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361438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B8FF5F4D-8B53-44DC-AD62-9066305BE4A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2913" y="1347019"/>
            <a:ext cx="11306175" cy="5117841"/>
          </a:xfrm>
          <a:custGeom>
            <a:avLst/>
            <a:gdLst>
              <a:gd name="connsiteX0" fmla="*/ 0 w 11306175"/>
              <a:gd name="connsiteY0" fmla="*/ 0 h 4891856"/>
              <a:gd name="connsiteX1" fmla="*/ 11306175 w 11306175"/>
              <a:gd name="connsiteY1" fmla="*/ 0 h 4891856"/>
              <a:gd name="connsiteX2" fmla="*/ 11306175 w 11306175"/>
              <a:gd name="connsiteY2" fmla="*/ 4891856 h 4891856"/>
              <a:gd name="connsiteX3" fmla="*/ 0 w 11306175"/>
              <a:gd name="connsiteY3" fmla="*/ 4891856 h 4891856"/>
              <a:gd name="connsiteX4" fmla="*/ 0 w 11306175"/>
              <a:gd name="connsiteY4" fmla="*/ 0 h 4891856"/>
              <a:gd name="connsiteX0" fmla="*/ 0 w 11306175"/>
              <a:gd name="connsiteY0" fmla="*/ 0 h 4891856"/>
              <a:gd name="connsiteX1" fmla="*/ 11306175 w 11306175"/>
              <a:gd name="connsiteY1" fmla="*/ 0 h 4891856"/>
              <a:gd name="connsiteX2" fmla="*/ 11301413 w 11306175"/>
              <a:gd name="connsiteY2" fmla="*/ 4829943 h 4891856"/>
              <a:gd name="connsiteX3" fmla="*/ 0 w 11306175"/>
              <a:gd name="connsiteY3" fmla="*/ 4891856 h 4891856"/>
              <a:gd name="connsiteX4" fmla="*/ 0 w 11306175"/>
              <a:gd name="connsiteY4" fmla="*/ 0 h 4891856"/>
              <a:gd name="connsiteX0" fmla="*/ 0 w 11306175"/>
              <a:gd name="connsiteY0" fmla="*/ 0 h 5016108"/>
              <a:gd name="connsiteX1" fmla="*/ 11306175 w 11306175"/>
              <a:gd name="connsiteY1" fmla="*/ 0 h 5016108"/>
              <a:gd name="connsiteX2" fmla="*/ 11301413 w 11306175"/>
              <a:gd name="connsiteY2" fmla="*/ 4829943 h 5016108"/>
              <a:gd name="connsiteX3" fmla="*/ 0 w 11306175"/>
              <a:gd name="connsiteY3" fmla="*/ 4891856 h 5016108"/>
              <a:gd name="connsiteX4" fmla="*/ 0 w 11306175"/>
              <a:gd name="connsiteY4" fmla="*/ 0 h 5016108"/>
              <a:gd name="connsiteX0" fmla="*/ 0 w 11306175"/>
              <a:gd name="connsiteY0" fmla="*/ 0 h 5099814"/>
              <a:gd name="connsiteX1" fmla="*/ 11306175 w 11306175"/>
              <a:gd name="connsiteY1" fmla="*/ 0 h 5099814"/>
              <a:gd name="connsiteX2" fmla="*/ 11301413 w 11306175"/>
              <a:gd name="connsiteY2" fmla="*/ 4829943 h 5099814"/>
              <a:gd name="connsiteX3" fmla="*/ 0 w 11306175"/>
              <a:gd name="connsiteY3" fmla="*/ 4891856 h 5099814"/>
              <a:gd name="connsiteX4" fmla="*/ 0 w 11306175"/>
              <a:gd name="connsiteY4" fmla="*/ 0 h 5099814"/>
              <a:gd name="connsiteX0" fmla="*/ 0 w 11306175"/>
              <a:gd name="connsiteY0" fmla="*/ 0 h 5111358"/>
              <a:gd name="connsiteX1" fmla="*/ 11306175 w 11306175"/>
              <a:gd name="connsiteY1" fmla="*/ 0 h 5111358"/>
              <a:gd name="connsiteX2" fmla="*/ 11301413 w 11306175"/>
              <a:gd name="connsiteY2" fmla="*/ 4829943 h 5111358"/>
              <a:gd name="connsiteX3" fmla="*/ 0 w 11306175"/>
              <a:gd name="connsiteY3" fmla="*/ 4891856 h 5111358"/>
              <a:gd name="connsiteX4" fmla="*/ 0 w 11306175"/>
              <a:gd name="connsiteY4" fmla="*/ 0 h 5111358"/>
              <a:gd name="connsiteX0" fmla="*/ 0 w 11306175"/>
              <a:gd name="connsiteY0" fmla="*/ 0 h 5117841"/>
              <a:gd name="connsiteX1" fmla="*/ 11306175 w 11306175"/>
              <a:gd name="connsiteY1" fmla="*/ 0 h 5117841"/>
              <a:gd name="connsiteX2" fmla="*/ 11301413 w 11306175"/>
              <a:gd name="connsiteY2" fmla="*/ 4829943 h 5117841"/>
              <a:gd name="connsiteX3" fmla="*/ 0 w 11306175"/>
              <a:gd name="connsiteY3" fmla="*/ 4891856 h 5117841"/>
              <a:gd name="connsiteX4" fmla="*/ 0 w 11306175"/>
              <a:gd name="connsiteY4" fmla="*/ 0 h 511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6175" h="5117841">
                <a:moveTo>
                  <a:pt x="0" y="0"/>
                </a:moveTo>
                <a:lnTo>
                  <a:pt x="11306175" y="0"/>
                </a:lnTo>
                <a:cubicBezTo>
                  <a:pt x="11304588" y="1609981"/>
                  <a:pt x="11303000" y="3219962"/>
                  <a:pt x="11301413" y="4829943"/>
                </a:cubicBezTo>
                <a:cubicBezTo>
                  <a:pt x="7362825" y="5179194"/>
                  <a:pt x="4367212" y="5223643"/>
                  <a:pt x="0" y="48918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grpSp>
        <p:nvGrpSpPr>
          <p:cNvPr id="36" name="Grafik 44">
            <a:extLst>
              <a:ext uri="{FF2B5EF4-FFF2-40B4-BE49-F238E27FC236}">
                <a16:creationId xmlns:a16="http://schemas.microsoft.com/office/drawing/2014/main" id="{530656EA-8360-49A8-B411-C8D4AC8019D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309225" y="409048"/>
            <a:ext cx="1439863" cy="388399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DF0B66E0-A962-4045-92B8-427D26D22B67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3BFB9319-9CF9-44BA-8D2C-E86CCD1D5BD6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A292845D-D553-4E9B-8557-1FBBF7E699FB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0" name="Freihandform: Form 39">
              <a:extLst>
                <a:ext uri="{FF2B5EF4-FFF2-40B4-BE49-F238E27FC236}">
                  <a16:creationId xmlns:a16="http://schemas.microsoft.com/office/drawing/2014/main" id="{2E53ADA7-4F9B-4ED7-97D5-13196EA80558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1" name="Freihandform: Form 40">
              <a:extLst>
                <a:ext uri="{FF2B5EF4-FFF2-40B4-BE49-F238E27FC236}">
                  <a16:creationId xmlns:a16="http://schemas.microsoft.com/office/drawing/2014/main" id="{CA8853E1-F9FB-484D-8CC4-124127F738E7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42B0F1A1-FBCE-497C-8534-D76803B05233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3" name="Freihandform: Form 42">
              <a:extLst>
                <a:ext uri="{FF2B5EF4-FFF2-40B4-BE49-F238E27FC236}">
                  <a16:creationId xmlns:a16="http://schemas.microsoft.com/office/drawing/2014/main" id="{F6534DE6-5FD5-4A25-AEB3-053C2EF44C01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A334DAEB-B1C2-4075-82D3-2DDFF4B1D85D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48EDFB10-292D-45E7-BFC4-B57AA14DC034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190FF3AD-1DC6-402F-87A6-D4E8928CFD6F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5C57F7D6-8323-4185-83D9-997E28B3132C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B8F28492-2436-40C0-9400-B50B0EBA20FE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DC0DB9DC-E590-47DE-BF22-4E360DFE12F1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B5EC3174-7B0C-45D4-895B-5C6C22E4DE1A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6145DCA7-E36E-4B74-B601-8CAC2F698F74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DB2C77E1-46F1-4EBE-8B18-CC9501C5217A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C24CAB14-CF15-4938-8C09-527A5199B25D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9621E75C-F839-4376-BA7C-47B65B497003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B9B4D8D7-4EC1-4709-94B7-4B367BCE14AF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A2EF1531-8CD9-4488-B0B6-277AEAC74D67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AE65A396-518E-471B-A736-6F7F51D5DD14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5C38C6CD-AC25-419E-808E-E7E92B758D13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15C9C688-7468-4392-85AF-1E80AC191A1C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500783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seite_1 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733015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49216" y="2068778"/>
            <a:ext cx="6682589" cy="369332"/>
          </a:xfrm>
        </p:spPr>
        <p:txBody>
          <a:bodyPr anchor="b"/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A0AB3E72-8A39-4D74-8E44-E9949DF0D8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49216" y="2536896"/>
            <a:ext cx="6682589" cy="246221"/>
          </a:xfrm>
        </p:spPr>
        <p:txBody>
          <a:bodyPr/>
          <a:lstStyle>
            <a:lvl1pPr>
              <a:defRPr sz="1600" i="1"/>
            </a:lvl1pPr>
          </a:lstStyle>
          <a:p>
            <a:pPr lvl="0"/>
            <a:r>
              <a:rPr lang="de-DE" dirty="0"/>
              <a:t>Bezeichnung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F2ECF9B9-8CF8-4AA3-8AB0-3D828635DF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16715" y="4143954"/>
            <a:ext cx="681277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XXXXX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6EB88A5-11FE-4036-97DB-82D5F584E7B0}"/>
              </a:ext>
            </a:extLst>
          </p:cNvPr>
          <p:cNvSpPr txBox="1"/>
          <p:nvPr userDrawn="1"/>
        </p:nvSpPr>
        <p:spPr>
          <a:xfrm>
            <a:off x="2749216" y="4143954"/>
            <a:ext cx="114614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+49 331 907</a:t>
            </a:r>
          </a:p>
        </p:txBody>
      </p:sp>
      <p:sp>
        <p:nvSpPr>
          <p:cNvPr id="23" name="Textplatzhalter 11">
            <a:extLst>
              <a:ext uri="{FF2B5EF4-FFF2-40B4-BE49-F238E27FC236}">
                <a16:creationId xmlns:a16="http://schemas.microsoft.com/office/drawing/2014/main" id="{7771D08F-B6A3-4670-9110-6F8DC7A78A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9216" y="3865586"/>
            <a:ext cx="2806730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Vorname.Nachname@hukg.de</a:t>
            </a:r>
          </a:p>
        </p:txBody>
      </p:sp>
      <p:sp>
        <p:nvSpPr>
          <p:cNvPr id="32" name="Titel 31">
            <a:extLst>
              <a:ext uri="{FF2B5EF4-FFF2-40B4-BE49-F238E27FC236}">
                <a16:creationId xmlns:a16="http://schemas.microsoft.com/office/drawing/2014/main" id="{02C181A0-0392-44B8-9F91-D024FAF8D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Kontakt 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6BD114D-171E-405E-9BEE-21886FA673F1}"/>
              </a:ext>
            </a:extLst>
          </p:cNvPr>
          <p:cNvGrpSpPr/>
          <p:nvPr userDrawn="1"/>
        </p:nvGrpSpPr>
        <p:grpSpPr>
          <a:xfrm>
            <a:off x="2559116" y="2536896"/>
            <a:ext cx="7062790" cy="794611"/>
            <a:chOff x="7107046" y="4667128"/>
            <a:chExt cx="4284345" cy="480695"/>
          </a:xfrm>
        </p:grpSpPr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07BB8687-D859-4814-A314-1BD778B60F97}"/>
                </a:ext>
              </a:extLst>
            </p:cNvPr>
            <p:cNvSpPr/>
            <p:nvPr userDrawn="1"/>
          </p:nvSpPr>
          <p:spPr>
            <a:xfrm>
              <a:off x="7107046" y="4667128"/>
              <a:ext cx="4284345" cy="480695"/>
            </a:xfrm>
            <a:custGeom>
              <a:avLst/>
              <a:gdLst/>
              <a:ahLst/>
              <a:cxnLst/>
              <a:rect l="l" t="t" r="r" b="b"/>
              <a:pathLst>
                <a:path w="4284345" h="480695">
                  <a:moveTo>
                    <a:pt x="4284002" y="0"/>
                  </a:moveTo>
                  <a:lnTo>
                    <a:pt x="4235156" y="9943"/>
                  </a:lnTo>
                  <a:lnTo>
                    <a:pt x="4185330" y="20015"/>
                  </a:lnTo>
                  <a:lnTo>
                    <a:pt x="4135189" y="30077"/>
                  </a:lnTo>
                  <a:lnTo>
                    <a:pt x="4084739" y="40125"/>
                  </a:lnTo>
                  <a:lnTo>
                    <a:pt x="4033986" y="50156"/>
                  </a:lnTo>
                  <a:lnTo>
                    <a:pt x="3982937" y="60166"/>
                  </a:lnTo>
                  <a:lnTo>
                    <a:pt x="3931598" y="70150"/>
                  </a:lnTo>
                  <a:lnTo>
                    <a:pt x="3879976" y="80105"/>
                  </a:lnTo>
                  <a:lnTo>
                    <a:pt x="3828078" y="90027"/>
                  </a:lnTo>
                  <a:lnTo>
                    <a:pt x="3775909" y="99913"/>
                  </a:lnTo>
                  <a:lnTo>
                    <a:pt x="3723476" y="109758"/>
                  </a:lnTo>
                  <a:lnTo>
                    <a:pt x="3670786" y="119558"/>
                  </a:lnTo>
                  <a:lnTo>
                    <a:pt x="3617845" y="129310"/>
                  </a:lnTo>
                  <a:lnTo>
                    <a:pt x="3564660" y="139009"/>
                  </a:lnTo>
                  <a:lnTo>
                    <a:pt x="3511237" y="148653"/>
                  </a:lnTo>
                  <a:lnTo>
                    <a:pt x="3457582" y="158236"/>
                  </a:lnTo>
                  <a:lnTo>
                    <a:pt x="3403703" y="167756"/>
                  </a:lnTo>
                  <a:lnTo>
                    <a:pt x="3349605" y="177208"/>
                  </a:lnTo>
                  <a:lnTo>
                    <a:pt x="3295295" y="186589"/>
                  </a:lnTo>
                  <a:lnTo>
                    <a:pt x="3240779" y="195894"/>
                  </a:lnTo>
                  <a:lnTo>
                    <a:pt x="3186064" y="205120"/>
                  </a:lnTo>
                  <a:lnTo>
                    <a:pt x="3131156" y="214263"/>
                  </a:lnTo>
                  <a:lnTo>
                    <a:pt x="3076062" y="223318"/>
                  </a:lnTo>
                  <a:lnTo>
                    <a:pt x="3020789" y="232283"/>
                  </a:lnTo>
                  <a:lnTo>
                    <a:pt x="2965342" y="241154"/>
                  </a:lnTo>
                  <a:lnTo>
                    <a:pt x="2909728" y="249925"/>
                  </a:lnTo>
                  <a:lnTo>
                    <a:pt x="2853954" y="258595"/>
                  </a:lnTo>
                  <a:lnTo>
                    <a:pt x="2798027" y="267158"/>
                  </a:lnTo>
                  <a:lnTo>
                    <a:pt x="2741951" y="275611"/>
                  </a:lnTo>
                  <a:lnTo>
                    <a:pt x="2685735" y="283950"/>
                  </a:lnTo>
                  <a:lnTo>
                    <a:pt x="2629384" y="292171"/>
                  </a:lnTo>
                  <a:lnTo>
                    <a:pt x="2572905" y="300271"/>
                  </a:lnTo>
                  <a:lnTo>
                    <a:pt x="2516305" y="308245"/>
                  </a:lnTo>
                  <a:lnTo>
                    <a:pt x="2459590" y="316089"/>
                  </a:lnTo>
                  <a:lnTo>
                    <a:pt x="2402766" y="323800"/>
                  </a:lnTo>
                  <a:lnTo>
                    <a:pt x="2345840" y="331375"/>
                  </a:lnTo>
                  <a:lnTo>
                    <a:pt x="2288818" y="338808"/>
                  </a:lnTo>
                  <a:lnTo>
                    <a:pt x="2231707" y="346096"/>
                  </a:lnTo>
                  <a:lnTo>
                    <a:pt x="2174513" y="353236"/>
                  </a:lnTo>
                  <a:lnTo>
                    <a:pt x="2117242" y="360223"/>
                  </a:lnTo>
                  <a:lnTo>
                    <a:pt x="2059902" y="367053"/>
                  </a:lnTo>
                  <a:lnTo>
                    <a:pt x="2002499" y="373724"/>
                  </a:lnTo>
                  <a:lnTo>
                    <a:pt x="1945039" y="380230"/>
                  </a:lnTo>
                  <a:lnTo>
                    <a:pt x="1887528" y="386568"/>
                  </a:lnTo>
                  <a:lnTo>
                    <a:pt x="1829973" y="392735"/>
                  </a:lnTo>
                  <a:lnTo>
                    <a:pt x="1772381" y="398725"/>
                  </a:lnTo>
                  <a:lnTo>
                    <a:pt x="1714758" y="404536"/>
                  </a:lnTo>
                  <a:lnTo>
                    <a:pt x="1657110" y="410164"/>
                  </a:lnTo>
                  <a:lnTo>
                    <a:pt x="1599444" y="415604"/>
                  </a:lnTo>
                  <a:lnTo>
                    <a:pt x="1541766" y="420854"/>
                  </a:lnTo>
                  <a:lnTo>
                    <a:pt x="1484083" y="425908"/>
                  </a:lnTo>
                  <a:lnTo>
                    <a:pt x="1426402" y="430763"/>
                  </a:lnTo>
                  <a:lnTo>
                    <a:pt x="1368728" y="435416"/>
                  </a:lnTo>
                  <a:lnTo>
                    <a:pt x="1311068" y="439862"/>
                  </a:lnTo>
                  <a:lnTo>
                    <a:pt x="1253429" y="444097"/>
                  </a:lnTo>
                  <a:lnTo>
                    <a:pt x="1195818" y="448119"/>
                  </a:lnTo>
                  <a:lnTo>
                    <a:pt x="1138240" y="451922"/>
                  </a:lnTo>
                  <a:lnTo>
                    <a:pt x="1080701" y="455503"/>
                  </a:lnTo>
                  <a:lnTo>
                    <a:pt x="1023210" y="458858"/>
                  </a:lnTo>
                  <a:lnTo>
                    <a:pt x="965771" y="461984"/>
                  </a:lnTo>
                  <a:lnTo>
                    <a:pt x="908392" y="464876"/>
                  </a:lnTo>
                  <a:lnTo>
                    <a:pt x="851079" y="467530"/>
                  </a:lnTo>
                  <a:lnTo>
                    <a:pt x="793838" y="469943"/>
                  </a:lnTo>
                  <a:lnTo>
                    <a:pt x="736676" y="472111"/>
                  </a:lnTo>
                  <a:lnTo>
                    <a:pt x="679600" y="474030"/>
                  </a:lnTo>
                  <a:lnTo>
                    <a:pt x="622615" y="475696"/>
                  </a:lnTo>
                  <a:lnTo>
                    <a:pt x="565728" y="477106"/>
                  </a:lnTo>
                  <a:lnTo>
                    <a:pt x="508946" y="478254"/>
                  </a:lnTo>
                  <a:lnTo>
                    <a:pt x="452276" y="479139"/>
                  </a:lnTo>
                  <a:lnTo>
                    <a:pt x="395723" y="479755"/>
                  </a:lnTo>
                  <a:lnTo>
                    <a:pt x="339294" y="480098"/>
                  </a:lnTo>
                  <a:lnTo>
                    <a:pt x="282995" y="480166"/>
                  </a:lnTo>
                  <a:lnTo>
                    <a:pt x="226834" y="479954"/>
                  </a:lnTo>
                  <a:lnTo>
                    <a:pt x="170816" y="479458"/>
                  </a:lnTo>
                  <a:lnTo>
                    <a:pt x="114948" y="478675"/>
                  </a:lnTo>
                  <a:lnTo>
                    <a:pt x="59237" y="477600"/>
                  </a:lnTo>
                  <a:lnTo>
                    <a:pt x="3689" y="476229"/>
                  </a:lnTo>
                  <a:lnTo>
                    <a:pt x="0" y="476118"/>
                  </a:lnTo>
                </a:path>
              </a:pathLst>
            </a:custGeom>
            <a:ln w="7112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8">
              <a:extLst>
                <a:ext uri="{FF2B5EF4-FFF2-40B4-BE49-F238E27FC236}">
                  <a16:creationId xmlns:a16="http://schemas.microsoft.com/office/drawing/2014/main" id="{431735D7-63EA-45B0-AFA7-E902477DD754}"/>
                </a:ext>
              </a:extLst>
            </p:cNvPr>
            <p:cNvSpPr/>
            <p:nvPr userDrawn="1"/>
          </p:nvSpPr>
          <p:spPr>
            <a:xfrm>
              <a:off x="7107046" y="4904351"/>
              <a:ext cx="4284345" cy="175895"/>
            </a:xfrm>
            <a:custGeom>
              <a:avLst/>
              <a:gdLst/>
              <a:ahLst/>
              <a:cxnLst/>
              <a:rect l="l" t="t" r="r" b="b"/>
              <a:pathLst>
                <a:path w="4284345" h="175895">
                  <a:moveTo>
                    <a:pt x="4284002" y="0"/>
                  </a:moveTo>
                  <a:lnTo>
                    <a:pt x="4238784" y="6437"/>
                  </a:lnTo>
                  <a:lnTo>
                    <a:pt x="4190253" y="13222"/>
                  </a:lnTo>
                  <a:lnTo>
                    <a:pt x="4141426" y="19920"/>
                  </a:lnTo>
                  <a:lnTo>
                    <a:pt x="4092306" y="26529"/>
                  </a:lnTo>
                  <a:lnTo>
                    <a:pt x="4042893" y="33044"/>
                  </a:lnTo>
                  <a:lnTo>
                    <a:pt x="3993190" y="39462"/>
                  </a:lnTo>
                  <a:lnTo>
                    <a:pt x="3943200" y="45779"/>
                  </a:lnTo>
                  <a:lnTo>
                    <a:pt x="3892924" y="51992"/>
                  </a:lnTo>
                  <a:lnTo>
                    <a:pt x="3842365" y="58097"/>
                  </a:lnTo>
                  <a:lnTo>
                    <a:pt x="3791524" y="64091"/>
                  </a:lnTo>
                  <a:lnTo>
                    <a:pt x="3740403" y="69969"/>
                  </a:lnTo>
                  <a:lnTo>
                    <a:pt x="3689006" y="75728"/>
                  </a:lnTo>
                  <a:lnTo>
                    <a:pt x="3637333" y="81365"/>
                  </a:lnTo>
                  <a:lnTo>
                    <a:pt x="3585387" y="86875"/>
                  </a:lnTo>
                  <a:lnTo>
                    <a:pt x="3533170" y="92256"/>
                  </a:lnTo>
                  <a:lnTo>
                    <a:pt x="3480684" y="97504"/>
                  </a:lnTo>
                  <a:lnTo>
                    <a:pt x="3427932" y="102614"/>
                  </a:lnTo>
                  <a:lnTo>
                    <a:pt x="3374914" y="107584"/>
                  </a:lnTo>
                  <a:lnTo>
                    <a:pt x="3321634" y="112410"/>
                  </a:lnTo>
                  <a:lnTo>
                    <a:pt x="3268093" y="117088"/>
                  </a:lnTo>
                  <a:lnTo>
                    <a:pt x="3214294" y="121614"/>
                  </a:lnTo>
                  <a:lnTo>
                    <a:pt x="3160238" y="125985"/>
                  </a:lnTo>
                  <a:lnTo>
                    <a:pt x="3105928" y="130197"/>
                  </a:lnTo>
                  <a:lnTo>
                    <a:pt x="3051365" y="134247"/>
                  </a:lnTo>
                  <a:lnTo>
                    <a:pt x="2996553" y="138131"/>
                  </a:lnTo>
                  <a:lnTo>
                    <a:pt x="2941492" y="141845"/>
                  </a:lnTo>
                  <a:lnTo>
                    <a:pt x="2886185" y="145386"/>
                  </a:lnTo>
                  <a:lnTo>
                    <a:pt x="2830635" y="148750"/>
                  </a:lnTo>
                  <a:lnTo>
                    <a:pt x="2774842" y="151933"/>
                  </a:lnTo>
                  <a:lnTo>
                    <a:pt x="2718810" y="154932"/>
                  </a:lnTo>
                  <a:lnTo>
                    <a:pt x="2662540" y="157744"/>
                  </a:lnTo>
                  <a:lnTo>
                    <a:pt x="2606034" y="160364"/>
                  </a:lnTo>
                  <a:lnTo>
                    <a:pt x="2549295" y="162789"/>
                  </a:lnTo>
                  <a:lnTo>
                    <a:pt x="2492325" y="165015"/>
                  </a:lnTo>
                  <a:lnTo>
                    <a:pt x="2435125" y="167039"/>
                  </a:lnTo>
                  <a:lnTo>
                    <a:pt x="2377698" y="168857"/>
                  </a:lnTo>
                  <a:lnTo>
                    <a:pt x="2320046" y="170465"/>
                  </a:lnTo>
                  <a:lnTo>
                    <a:pt x="2262170" y="171860"/>
                  </a:lnTo>
                  <a:lnTo>
                    <a:pt x="2204074" y="173039"/>
                  </a:lnTo>
                  <a:lnTo>
                    <a:pt x="2145759" y="173997"/>
                  </a:lnTo>
                  <a:lnTo>
                    <a:pt x="2087227" y="174730"/>
                  </a:lnTo>
                  <a:lnTo>
                    <a:pt x="2028480" y="175236"/>
                  </a:lnTo>
                  <a:lnTo>
                    <a:pt x="1969521" y="175511"/>
                  </a:lnTo>
                  <a:lnTo>
                    <a:pt x="1910351" y="175551"/>
                  </a:lnTo>
                  <a:lnTo>
                    <a:pt x="1850972" y="175352"/>
                  </a:lnTo>
                  <a:lnTo>
                    <a:pt x="1791387" y="174911"/>
                  </a:lnTo>
                  <a:lnTo>
                    <a:pt x="1731598" y="174224"/>
                  </a:lnTo>
                  <a:lnTo>
                    <a:pt x="1671606" y="173287"/>
                  </a:lnTo>
                  <a:lnTo>
                    <a:pt x="1611415" y="172098"/>
                  </a:lnTo>
                  <a:lnTo>
                    <a:pt x="1551025" y="170652"/>
                  </a:lnTo>
                  <a:lnTo>
                    <a:pt x="1490440" y="168945"/>
                  </a:lnTo>
                  <a:lnTo>
                    <a:pt x="1429660" y="166974"/>
                  </a:lnTo>
                  <a:lnTo>
                    <a:pt x="1368689" y="164736"/>
                  </a:lnTo>
                  <a:lnTo>
                    <a:pt x="1307528" y="162226"/>
                  </a:lnTo>
                  <a:lnTo>
                    <a:pt x="1246179" y="159442"/>
                  </a:lnTo>
                  <a:lnTo>
                    <a:pt x="1184645" y="156379"/>
                  </a:lnTo>
                  <a:lnTo>
                    <a:pt x="1122927" y="153033"/>
                  </a:lnTo>
                  <a:lnTo>
                    <a:pt x="1061028" y="149402"/>
                  </a:lnTo>
                  <a:lnTo>
                    <a:pt x="998949" y="145482"/>
                  </a:lnTo>
                  <a:lnTo>
                    <a:pt x="936694" y="141269"/>
                  </a:lnTo>
                  <a:lnTo>
                    <a:pt x="874263" y="136759"/>
                  </a:lnTo>
                  <a:lnTo>
                    <a:pt x="811659" y="131948"/>
                  </a:lnTo>
                  <a:lnTo>
                    <a:pt x="748884" y="126834"/>
                  </a:lnTo>
                  <a:lnTo>
                    <a:pt x="685941" y="121412"/>
                  </a:lnTo>
                  <a:lnTo>
                    <a:pt x="622830" y="115679"/>
                  </a:lnTo>
                  <a:lnTo>
                    <a:pt x="559555" y="109631"/>
                  </a:lnTo>
                  <a:lnTo>
                    <a:pt x="496118" y="103265"/>
                  </a:lnTo>
                  <a:lnTo>
                    <a:pt x="432519" y="96577"/>
                  </a:lnTo>
                  <a:lnTo>
                    <a:pt x="368763" y="89563"/>
                  </a:lnTo>
                  <a:lnTo>
                    <a:pt x="304850" y="82220"/>
                  </a:lnTo>
                  <a:lnTo>
                    <a:pt x="240782" y="74543"/>
                  </a:lnTo>
                  <a:lnTo>
                    <a:pt x="176563" y="66530"/>
                  </a:lnTo>
                  <a:lnTo>
                    <a:pt x="112193" y="58177"/>
                  </a:lnTo>
                  <a:lnTo>
                    <a:pt x="47675" y="49481"/>
                  </a:lnTo>
                  <a:lnTo>
                    <a:pt x="0" y="42812"/>
                  </a:lnTo>
                </a:path>
              </a:pathLst>
            </a:custGeom>
            <a:ln w="2667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Textplatzhalter 11">
            <a:extLst>
              <a:ext uri="{FF2B5EF4-FFF2-40B4-BE49-F238E27FC236}">
                <a16:creationId xmlns:a16="http://schemas.microsoft.com/office/drawing/2014/main" id="{2C484567-7CBC-4FD3-B126-1CB03F0F0D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4819" y="4422322"/>
            <a:ext cx="1011495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 XXXX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2B7AF008-0639-422B-9947-0B2879102F0F}"/>
              </a:ext>
            </a:extLst>
          </p:cNvPr>
          <p:cNvSpPr txBox="1"/>
          <p:nvPr userDrawn="1"/>
        </p:nvSpPr>
        <p:spPr>
          <a:xfrm>
            <a:off x="2749216" y="4422322"/>
            <a:ext cx="746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+49 173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AC575465-820E-4B37-83E9-4B5917F3561E}"/>
              </a:ext>
            </a:extLst>
          </p:cNvPr>
          <p:cNvGrpSpPr/>
          <p:nvPr userDrawn="1"/>
        </p:nvGrpSpPr>
        <p:grpSpPr>
          <a:xfrm>
            <a:off x="6525688" y="3865586"/>
            <a:ext cx="2906117" cy="802957"/>
            <a:chOff x="442913" y="5039043"/>
            <a:chExt cx="2906117" cy="802957"/>
          </a:xfrm>
        </p:grpSpPr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7EB7E990-FF4F-4FD5-BDE5-17BBE6792C4D}"/>
                </a:ext>
              </a:extLst>
            </p:cNvPr>
            <p:cNvSpPr txBox="1"/>
            <p:nvPr userDrawn="1"/>
          </p:nvSpPr>
          <p:spPr>
            <a:xfrm>
              <a:off x="442913" y="5317411"/>
              <a:ext cx="149399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1600" dirty="0"/>
                <a:t>14471 Potsdam </a:t>
              </a:r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9713576F-BA14-4A2A-9745-ABCC54CBC858}"/>
                </a:ext>
              </a:extLst>
            </p:cNvPr>
            <p:cNvSpPr txBox="1"/>
            <p:nvPr userDrawn="1"/>
          </p:nvSpPr>
          <p:spPr>
            <a:xfrm>
              <a:off x="442913" y="5595779"/>
              <a:ext cx="290611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1600" dirty="0"/>
                <a:t>www.kongresshotel-potsdam.de</a:t>
              </a: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D54C8411-33E2-44B1-B9EE-A2EAFAF445A7}"/>
                </a:ext>
              </a:extLst>
            </p:cNvPr>
            <p:cNvSpPr txBox="1"/>
            <p:nvPr userDrawn="1"/>
          </p:nvSpPr>
          <p:spPr>
            <a:xfrm>
              <a:off x="442913" y="5039043"/>
              <a:ext cx="186858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1600" dirty="0"/>
                <a:t>Am Luftschiffhafen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929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681">
          <p15:clr>
            <a:srgbClr val="FBAE40"/>
          </p15:clr>
        </p15:guide>
        <p15:guide id="4" pos="399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seite_2 Konta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29554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2913" y="2068778"/>
            <a:ext cx="5400675" cy="369332"/>
          </a:xfrm>
        </p:spPr>
        <p:txBody>
          <a:bodyPr anchor="b"/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A0AB3E72-8A39-4D74-8E44-E9949DF0D8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913" y="2536896"/>
            <a:ext cx="5400675" cy="246221"/>
          </a:xfrm>
        </p:spPr>
        <p:txBody>
          <a:bodyPr/>
          <a:lstStyle>
            <a:lvl1pPr>
              <a:defRPr sz="1600" i="1"/>
            </a:lvl1pPr>
          </a:lstStyle>
          <a:p>
            <a:pPr lvl="0"/>
            <a:r>
              <a:rPr lang="de-DE" dirty="0"/>
              <a:t>Bezeichnung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F2ECF9B9-8CF8-4AA3-8AB0-3D828635DF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0412" y="4143954"/>
            <a:ext cx="681277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XXXXX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6EB88A5-11FE-4036-97DB-82D5F584E7B0}"/>
              </a:ext>
            </a:extLst>
          </p:cNvPr>
          <p:cNvSpPr txBox="1"/>
          <p:nvPr userDrawn="1"/>
        </p:nvSpPr>
        <p:spPr>
          <a:xfrm>
            <a:off x="442913" y="4143954"/>
            <a:ext cx="114614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+49 331 907</a:t>
            </a:r>
          </a:p>
        </p:txBody>
      </p:sp>
      <p:sp>
        <p:nvSpPr>
          <p:cNvPr id="23" name="Textplatzhalter 11">
            <a:extLst>
              <a:ext uri="{FF2B5EF4-FFF2-40B4-BE49-F238E27FC236}">
                <a16:creationId xmlns:a16="http://schemas.microsoft.com/office/drawing/2014/main" id="{7771D08F-B6A3-4670-9110-6F8DC7A78A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913" y="3865586"/>
            <a:ext cx="2806730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Vorname.Nachname@hukg.de</a:t>
            </a:r>
          </a:p>
        </p:txBody>
      </p:sp>
      <p:sp>
        <p:nvSpPr>
          <p:cNvPr id="32" name="Titel 31">
            <a:extLst>
              <a:ext uri="{FF2B5EF4-FFF2-40B4-BE49-F238E27FC236}">
                <a16:creationId xmlns:a16="http://schemas.microsoft.com/office/drawing/2014/main" id="{02C181A0-0392-44B8-9F91-D024FAF8D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Kontakt 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6BD114D-171E-405E-9BEE-21886FA673F1}"/>
              </a:ext>
            </a:extLst>
          </p:cNvPr>
          <p:cNvGrpSpPr/>
          <p:nvPr userDrawn="1"/>
        </p:nvGrpSpPr>
        <p:grpSpPr>
          <a:xfrm>
            <a:off x="442912" y="2723895"/>
            <a:ext cx="5400675" cy="607612"/>
            <a:chOff x="7107046" y="4667128"/>
            <a:chExt cx="4284345" cy="480695"/>
          </a:xfrm>
        </p:grpSpPr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07BB8687-D859-4814-A314-1BD778B60F97}"/>
                </a:ext>
              </a:extLst>
            </p:cNvPr>
            <p:cNvSpPr/>
            <p:nvPr userDrawn="1"/>
          </p:nvSpPr>
          <p:spPr>
            <a:xfrm>
              <a:off x="7107046" y="4667128"/>
              <a:ext cx="4284345" cy="480695"/>
            </a:xfrm>
            <a:custGeom>
              <a:avLst/>
              <a:gdLst/>
              <a:ahLst/>
              <a:cxnLst/>
              <a:rect l="l" t="t" r="r" b="b"/>
              <a:pathLst>
                <a:path w="4284345" h="480695">
                  <a:moveTo>
                    <a:pt x="4284002" y="0"/>
                  </a:moveTo>
                  <a:lnTo>
                    <a:pt x="4235156" y="9943"/>
                  </a:lnTo>
                  <a:lnTo>
                    <a:pt x="4185330" y="20015"/>
                  </a:lnTo>
                  <a:lnTo>
                    <a:pt x="4135189" y="30077"/>
                  </a:lnTo>
                  <a:lnTo>
                    <a:pt x="4084739" y="40125"/>
                  </a:lnTo>
                  <a:lnTo>
                    <a:pt x="4033986" y="50156"/>
                  </a:lnTo>
                  <a:lnTo>
                    <a:pt x="3982937" y="60166"/>
                  </a:lnTo>
                  <a:lnTo>
                    <a:pt x="3931598" y="70150"/>
                  </a:lnTo>
                  <a:lnTo>
                    <a:pt x="3879976" y="80105"/>
                  </a:lnTo>
                  <a:lnTo>
                    <a:pt x="3828078" y="90027"/>
                  </a:lnTo>
                  <a:lnTo>
                    <a:pt x="3775909" y="99913"/>
                  </a:lnTo>
                  <a:lnTo>
                    <a:pt x="3723476" y="109758"/>
                  </a:lnTo>
                  <a:lnTo>
                    <a:pt x="3670786" y="119558"/>
                  </a:lnTo>
                  <a:lnTo>
                    <a:pt x="3617845" y="129310"/>
                  </a:lnTo>
                  <a:lnTo>
                    <a:pt x="3564660" y="139009"/>
                  </a:lnTo>
                  <a:lnTo>
                    <a:pt x="3511237" y="148653"/>
                  </a:lnTo>
                  <a:lnTo>
                    <a:pt x="3457582" y="158236"/>
                  </a:lnTo>
                  <a:lnTo>
                    <a:pt x="3403703" y="167756"/>
                  </a:lnTo>
                  <a:lnTo>
                    <a:pt x="3349605" y="177208"/>
                  </a:lnTo>
                  <a:lnTo>
                    <a:pt x="3295295" y="186589"/>
                  </a:lnTo>
                  <a:lnTo>
                    <a:pt x="3240779" y="195894"/>
                  </a:lnTo>
                  <a:lnTo>
                    <a:pt x="3186064" y="205120"/>
                  </a:lnTo>
                  <a:lnTo>
                    <a:pt x="3131156" y="214263"/>
                  </a:lnTo>
                  <a:lnTo>
                    <a:pt x="3076062" y="223318"/>
                  </a:lnTo>
                  <a:lnTo>
                    <a:pt x="3020789" y="232283"/>
                  </a:lnTo>
                  <a:lnTo>
                    <a:pt x="2965342" y="241154"/>
                  </a:lnTo>
                  <a:lnTo>
                    <a:pt x="2909728" y="249925"/>
                  </a:lnTo>
                  <a:lnTo>
                    <a:pt x="2853954" y="258595"/>
                  </a:lnTo>
                  <a:lnTo>
                    <a:pt x="2798027" y="267158"/>
                  </a:lnTo>
                  <a:lnTo>
                    <a:pt x="2741951" y="275611"/>
                  </a:lnTo>
                  <a:lnTo>
                    <a:pt x="2685735" y="283950"/>
                  </a:lnTo>
                  <a:lnTo>
                    <a:pt x="2629384" y="292171"/>
                  </a:lnTo>
                  <a:lnTo>
                    <a:pt x="2572905" y="300271"/>
                  </a:lnTo>
                  <a:lnTo>
                    <a:pt x="2516305" y="308245"/>
                  </a:lnTo>
                  <a:lnTo>
                    <a:pt x="2459590" y="316089"/>
                  </a:lnTo>
                  <a:lnTo>
                    <a:pt x="2402766" y="323800"/>
                  </a:lnTo>
                  <a:lnTo>
                    <a:pt x="2345840" y="331375"/>
                  </a:lnTo>
                  <a:lnTo>
                    <a:pt x="2288818" y="338808"/>
                  </a:lnTo>
                  <a:lnTo>
                    <a:pt x="2231707" y="346096"/>
                  </a:lnTo>
                  <a:lnTo>
                    <a:pt x="2174513" y="353236"/>
                  </a:lnTo>
                  <a:lnTo>
                    <a:pt x="2117242" y="360223"/>
                  </a:lnTo>
                  <a:lnTo>
                    <a:pt x="2059902" y="367053"/>
                  </a:lnTo>
                  <a:lnTo>
                    <a:pt x="2002499" y="373724"/>
                  </a:lnTo>
                  <a:lnTo>
                    <a:pt x="1945039" y="380230"/>
                  </a:lnTo>
                  <a:lnTo>
                    <a:pt x="1887528" y="386568"/>
                  </a:lnTo>
                  <a:lnTo>
                    <a:pt x="1829973" y="392735"/>
                  </a:lnTo>
                  <a:lnTo>
                    <a:pt x="1772381" y="398725"/>
                  </a:lnTo>
                  <a:lnTo>
                    <a:pt x="1714758" y="404536"/>
                  </a:lnTo>
                  <a:lnTo>
                    <a:pt x="1657110" y="410164"/>
                  </a:lnTo>
                  <a:lnTo>
                    <a:pt x="1599444" y="415604"/>
                  </a:lnTo>
                  <a:lnTo>
                    <a:pt x="1541766" y="420854"/>
                  </a:lnTo>
                  <a:lnTo>
                    <a:pt x="1484083" y="425908"/>
                  </a:lnTo>
                  <a:lnTo>
                    <a:pt x="1426402" y="430763"/>
                  </a:lnTo>
                  <a:lnTo>
                    <a:pt x="1368728" y="435416"/>
                  </a:lnTo>
                  <a:lnTo>
                    <a:pt x="1311068" y="439862"/>
                  </a:lnTo>
                  <a:lnTo>
                    <a:pt x="1253429" y="444097"/>
                  </a:lnTo>
                  <a:lnTo>
                    <a:pt x="1195818" y="448119"/>
                  </a:lnTo>
                  <a:lnTo>
                    <a:pt x="1138240" y="451922"/>
                  </a:lnTo>
                  <a:lnTo>
                    <a:pt x="1080701" y="455503"/>
                  </a:lnTo>
                  <a:lnTo>
                    <a:pt x="1023210" y="458858"/>
                  </a:lnTo>
                  <a:lnTo>
                    <a:pt x="965771" y="461984"/>
                  </a:lnTo>
                  <a:lnTo>
                    <a:pt x="908392" y="464876"/>
                  </a:lnTo>
                  <a:lnTo>
                    <a:pt x="851079" y="467530"/>
                  </a:lnTo>
                  <a:lnTo>
                    <a:pt x="793838" y="469943"/>
                  </a:lnTo>
                  <a:lnTo>
                    <a:pt x="736676" y="472111"/>
                  </a:lnTo>
                  <a:lnTo>
                    <a:pt x="679600" y="474030"/>
                  </a:lnTo>
                  <a:lnTo>
                    <a:pt x="622615" y="475696"/>
                  </a:lnTo>
                  <a:lnTo>
                    <a:pt x="565728" y="477106"/>
                  </a:lnTo>
                  <a:lnTo>
                    <a:pt x="508946" y="478254"/>
                  </a:lnTo>
                  <a:lnTo>
                    <a:pt x="452276" y="479139"/>
                  </a:lnTo>
                  <a:lnTo>
                    <a:pt x="395723" y="479755"/>
                  </a:lnTo>
                  <a:lnTo>
                    <a:pt x="339294" y="480098"/>
                  </a:lnTo>
                  <a:lnTo>
                    <a:pt x="282995" y="480166"/>
                  </a:lnTo>
                  <a:lnTo>
                    <a:pt x="226834" y="479954"/>
                  </a:lnTo>
                  <a:lnTo>
                    <a:pt x="170816" y="479458"/>
                  </a:lnTo>
                  <a:lnTo>
                    <a:pt x="114948" y="478675"/>
                  </a:lnTo>
                  <a:lnTo>
                    <a:pt x="59237" y="477600"/>
                  </a:lnTo>
                  <a:lnTo>
                    <a:pt x="3689" y="476229"/>
                  </a:lnTo>
                  <a:lnTo>
                    <a:pt x="0" y="476118"/>
                  </a:lnTo>
                </a:path>
              </a:pathLst>
            </a:custGeom>
            <a:ln w="7112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8">
              <a:extLst>
                <a:ext uri="{FF2B5EF4-FFF2-40B4-BE49-F238E27FC236}">
                  <a16:creationId xmlns:a16="http://schemas.microsoft.com/office/drawing/2014/main" id="{431735D7-63EA-45B0-AFA7-E902477DD754}"/>
                </a:ext>
              </a:extLst>
            </p:cNvPr>
            <p:cNvSpPr/>
            <p:nvPr userDrawn="1"/>
          </p:nvSpPr>
          <p:spPr>
            <a:xfrm>
              <a:off x="7107046" y="4904351"/>
              <a:ext cx="4284345" cy="175895"/>
            </a:xfrm>
            <a:custGeom>
              <a:avLst/>
              <a:gdLst/>
              <a:ahLst/>
              <a:cxnLst/>
              <a:rect l="l" t="t" r="r" b="b"/>
              <a:pathLst>
                <a:path w="4284345" h="175895">
                  <a:moveTo>
                    <a:pt x="4284002" y="0"/>
                  </a:moveTo>
                  <a:lnTo>
                    <a:pt x="4238784" y="6437"/>
                  </a:lnTo>
                  <a:lnTo>
                    <a:pt x="4190253" y="13222"/>
                  </a:lnTo>
                  <a:lnTo>
                    <a:pt x="4141426" y="19920"/>
                  </a:lnTo>
                  <a:lnTo>
                    <a:pt x="4092306" y="26529"/>
                  </a:lnTo>
                  <a:lnTo>
                    <a:pt x="4042893" y="33044"/>
                  </a:lnTo>
                  <a:lnTo>
                    <a:pt x="3993190" y="39462"/>
                  </a:lnTo>
                  <a:lnTo>
                    <a:pt x="3943200" y="45779"/>
                  </a:lnTo>
                  <a:lnTo>
                    <a:pt x="3892924" y="51992"/>
                  </a:lnTo>
                  <a:lnTo>
                    <a:pt x="3842365" y="58097"/>
                  </a:lnTo>
                  <a:lnTo>
                    <a:pt x="3791524" y="64091"/>
                  </a:lnTo>
                  <a:lnTo>
                    <a:pt x="3740403" y="69969"/>
                  </a:lnTo>
                  <a:lnTo>
                    <a:pt x="3689006" y="75728"/>
                  </a:lnTo>
                  <a:lnTo>
                    <a:pt x="3637333" y="81365"/>
                  </a:lnTo>
                  <a:lnTo>
                    <a:pt x="3585387" y="86875"/>
                  </a:lnTo>
                  <a:lnTo>
                    <a:pt x="3533170" y="92256"/>
                  </a:lnTo>
                  <a:lnTo>
                    <a:pt x="3480684" y="97504"/>
                  </a:lnTo>
                  <a:lnTo>
                    <a:pt x="3427932" y="102614"/>
                  </a:lnTo>
                  <a:lnTo>
                    <a:pt x="3374914" y="107584"/>
                  </a:lnTo>
                  <a:lnTo>
                    <a:pt x="3321634" y="112410"/>
                  </a:lnTo>
                  <a:lnTo>
                    <a:pt x="3268093" y="117088"/>
                  </a:lnTo>
                  <a:lnTo>
                    <a:pt x="3214294" y="121614"/>
                  </a:lnTo>
                  <a:lnTo>
                    <a:pt x="3160238" y="125985"/>
                  </a:lnTo>
                  <a:lnTo>
                    <a:pt x="3105928" y="130197"/>
                  </a:lnTo>
                  <a:lnTo>
                    <a:pt x="3051365" y="134247"/>
                  </a:lnTo>
                  <a:lnTo>
                    <a:pt x="2996553" y="138131"/>
                  </a:lnTo>
                  <a:lnTo>
                    <a:pt x="2941492" y="141845"/>
                  </a:lnTo>
                  <a:lnTo>
                    <a:pt x="2886185" y="145386"/>
                  </a:lnTo>
                  <a:lnTo>
                    <a:pt x="2830635" y="148750"/>
                  </a:lnTo>
                  <a:lnTo>
                    <a:pt x="2774842" y="151933"/>
                  </a:lnTo>
                  <a:lnTo>
                    <a:pt x="2718810" y="154932"/>
                  </a:lnTo>
                  <a:lnTo>
                    <a:pt x="2662540" y="157744"/>
                  </a:lnTo>
                  <a:lnTo>
                    <a:pt x="2606034" y="160364"/>
                  </a:lnTo>
                  <a:lnTo>
                    <a:pt x="2549295" y="162789"/>
                  </a:lnTo>
                  <a:lnTo>
                    <a:pt x="2492325" y="165015"/>
                  </a:lnTo>
                  <a:lnTo>
                    <a:pt x="2435125" y="167039"/>
                  </a:lnTo>
                  <a:lnTo>
                    <a:pt x="2377698" y="168857"/>
                  </a:lnTo>
                  <a:lnTo>
                    <a:pt x="2320046" y="170465"/>
                  </a:lnTo>
                  <a:lnTo>
                    <a:pt x="2262170" y="171860"/>
                  </a:lnTo>
                  <a:lnTo>
                    <a:pt x="2204074" y="173039"/>
                  </a:lnTo>
                  <a:lnTo>
                    <a:pt x="2145759" y="173997"/>
                  </a:lnTo>
                  <a:lnTo>
                    <a:pt x="2087227" y="174730"/>
                  </a:lnTo>
                  <a:lnTo>
                    <a:pt x="2028480" y="175236"/>
                  </a:lnTo>
                  <a:lnTo>
                    <a:pt x="1969521" y="175511"/>
                  </a:lnTo>
                  <a:lnTo>
                    <a:pt x="1910351" y="175551"/>
                  </a:lnTo>
                  <a:lnTo>
                    <a:pt x="1850972" y="175352"/>
                  </a:lnTo>
                  <a:lnTo>
                    <a:pt x="1791387" y="174911"/>
                  </a:lnTo>
                  <a:lnTo>
                    <a:pt x="1731598" y="174224"/>
                  </a:lnTo>
                  <a:lnTo>
                    <a:pt x="1671606" y="173287"/>
                  </a:lnTo>
                  <a:lnTo>
                    <a:pt x="1611415" y="172098"/>
                  </a:lnTo>
                  <a:lnTo>
                    <a:pt x="1551025" y="170652"/>
                  </a:lnTo>
                  <a:lnTo>
                    <a:pt x="1490440" y="168945"/>
                  </a:lnTo>
                  <a:lnTo>
                    <a:pt x="1429660" y="166974"/>
                  </a:lnTo>
                  <a:lnTo>
                    <a:pt x="1368689" y="164736"/>
                  </a:lnTo>
                  <a:lnTo>
                    <a:pt x="1307528" y="162226"/>
                  </a:lnTo>
                  <a:lnTo>
                    <a:pt x="1246179" y="159442"/>
                  </a:lnTo>
                  <a:lnTo>
                    <a:pt x="1184645" y="156379"/>
                  </a:lnTo>
                  <a:lnTo>
                    <a:pt x="1122927" y="153033"/>
                  </a:lnTo>
                  <a:lnTo>
                    <a:pt x="1061028" y="149402"/>
                  </a:lnTo>
                  <a:lnTo>
                    <a:pt x="998949" y="145482"/>
                  </a:lnTo>
                  <a:lnTo>
                    <a:pt x="936694" y="141269"/>
                  </a:lnTo>
                  <a:lnTo>
                    <a:pt x="874263" y="136759"/>
                  </a:lnTo>
                  <a:lnTo>
                    <a:pt x="811659" y="131948"/>
                  </a:lnTo>
                  <a:lnTo>
                    <a:pt x="748884" y="126834"/>
                  </a:lnTo>
                  <a:lnTo>
                    <a:pt x="685941" y="121412"/>
                  </a:lnTo>
                  <a:lnTo>
                    <a:pt x="622830" y="115679"/>
                  </a:lnTo>
                  <a:lnTo>
                    <a:pt x="559555" y="109631"/>
                  </a:lnTo>
                  <a:lnTo>
                    <a:pt x="496118" y="103265"/>
                  </a:lnTo>
                  <a:lnTo>
                    <a:pt x="432519" y="96577"/>
                  </a:lnTo>
                  <a:lnTo>
                    <a:pt x="368763" y="89563"/>
                  </a:lnTo>
                  <a:lnTo>
                    <a:pt x="304850" y="82220"/>
                  </a:lnTo>
                  <a:lnTo>
                    <a:pt x="240782" y="74543"/>
                  </a:lnTo>
                  <a:lnTo>
                    <a:pt x="176563" y="66530"/>
                  </a:lnTo>
                  <a:lnTo>
                    <a:pt x="112193" y="58177"/>
                  </a:lnTo>
                  <a:lnTo>
                    <a:pt x="47675" y="49481"/>
                  </a:lnTo>
                  <a:lnTo>
                    <a:pt x="0" y="42812"/>
                  </a:lnTo>
                </a:path>
              </a:pathLst>
            </a:custGeom>
            <a:ln w="2667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Textplatzhalter 11">
            <a:extLst>
              <a:ext uri="{FF2B5EF4-FFF2-40B4-BE49-F238E27FC236}">
                <a16:creationId xmlns:a16="http://schemas.microsoft.com/office/drawing/2014/main" id="{2C484567-7CBC-4FD3-B126-1CB03F0F0D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8516" y="4422322"/>
            <a:ext cx="1011495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 XXXX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2B7AF008-0639-422B-9947-0B2879102F0F}"/>
              </a:ext>
            </a:extLst>
          </p:cNvPr>
          <p:cNvSpPr txBox="1"/>
          <p:nvPr userDrawn="1"/>
        </p:nvSpPr>
        <p:spPr>
          <a:xfrm>
            <a:off x="442913" y="4422322"/>
            <a:ext cx="746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+49 173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7EB7E990-FF4F-4FD5-BDE5-17BBE6792C4D}"/>
              </a:ext>
            </a:extLst>
          </p:cNvPr>
          <p:cNvSpPr txBox="1"/>
          <p:nvPr userDrawn="1"/>
        </p:nvSpPr>
        <p:spPr>
          <a:xfrm>
            <a:off x="442913" y="5317411"/>
            <a:ext cx="1493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14471 Potsdam </a:t>
            </a: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9713576F-BA14-4A2A-9745-ABCC54CBC858}"/>
              </a:ext>
            </a:extLst>
          </p:cNvPr>
          <p:cNvSpPr txBox="1"/>
          <p:nvPr userDrawn="1"/>
        </p:nvSpPr>
        <p:spPr>
          <a:xfrm>
            <a:off x="442913" y="5595779"/>
            <a:ext cx="290611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www.kongresshotel-potsdam.de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D54C8411-33E2-44B1-B9EE-A2EAFAF445A7}"/>
              </a:ext>
            </a:extLst>
          </p:cNvPr>
          <p:cNvSpPr txBox="1"/>
          <p:nvPr userDrawn="1"/>
        </p:nvSpPr>
        <p:spPr>
          <a:xfrm>
            <a:off x="442913" y="5039043"/>
            <a:ext cx="186858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Am Luftschiffhafen 1</a:t>
            </a:r>
          </a:p>
        </p:txBody>
      </p:sp>
      <p:sp>
        <p:nvSpPr>
          <p:cNvPr id="50" name="Textplatzhalter 11">
            <a:extLst>
              <a:ext uri="{FF2B5EF4-FFF2-40B4-BE49-F238E27FC236}">
                <a16:creationId xmlns:a16="http://schemas.microsoft.com/office/drawing/2014/main" id="{68A94F51-993F-48F1-9C8B-8F527E4122C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48415" y="2068778"/>
            <a:ext cx="5400675" cy="369332"/>
          </a:xfrm>
        </p:spPr>
        <p:txBody>
          <a:bodyPr anchor="b"/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51" name="Textplatzhalter 11">
            <a:extLst>
              <a:ext uri="{FF2B5EF4-FFF2-40B4-BE49-F238E27FC236}">
                <a16:creationId xmlns:a16="http://schemas.microsoft.com/office/drawing/2014/main" id="{4C15858C-C272-4639-84FF-1BBDF0A8BD6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48415" y="2536896"/>
            <a:ext cx="5400675" cy="246221"/>
          </a:xfrm>
        </p:spPr>
        <p:txBody>
          <a:bodyPr/>
          <a:lstStyle>
            <a:lvl1pPr>
              <a:defRPr sz="1600" i="1"/>
            </a:lvl1pPr>
          </a:lstStyle>
          <a:p>
            <a:pPr lvl="0"/>
            <a:r>
              <a:rPr lang="de-DE" dirty="0"/>
              <a:t>Bezeichnung</a:t>
            </a:r>
          </a:p>
        </p:txBody>
      </p:sp>
      <p:sp>
        <p:nvSpPr>
          <p:cNvPr id="52" name="Textplatzhalter 11">
            <a:extLst>
              <a:ext uri="{FF2B5EF4-FFF2-40B4-BE49-F238E27FC236}">
                <a16:creationId xmlns:a16="http://schemas.microsoft.com/office/drawing/2014/main" id="{164F19C2-A30C-43D9-82ED-143337A6391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15914" y="4143954"/>
            <a:ext cx="681277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XXXXX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3514C1AC-5747-4E12-B089-B78AD5B727A9}"/>
              </a:ext>
            </a:extLst>
          </p:cNvPr>
          <p:cNvSpPr txBox="1"/>
          <p:nvPr userDrawn="1"/>
        </p:nvSpPr>
        <p:spPr>
          <a:xfrm>
            <a:off x="6348415" y="4143954"/>
            <a:ext cx="114614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+49 331 907</a:t>
            </a:r>
          </a:p>
        </p:txBody>
      </p:sp>
      <p:sp>
        <p:nvSpPr>
          <p:cNvPr id="54" name="Textplatzhalter 11">
            <a:extLst>
              <a:ext uri="{FF2B5EF4-FFF2-40B4-BE49-F238E27FC236}">
                <a16:creationId xmlns:a16="http://schemas.microsoft.com/office/drawing/2014/main" id="{44F5E8C3-11DE-4F10-AB92-A37177CEB9E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48415" y="3865586"/>
            <a:ext cx="2806730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Vorname.Nachname@hukg.de</a:t>
            </a:r>
          </a:p>
        </p:txBody>
      </p: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0F1FB7C9-0EA3-4978-97E6-2EC0D12DFE06}"/>
              </a:ext>
            </a:extLst>
          </p:cNvPr>
          <p:cNvGrpSpPr/>
          <p:nvPr userDrawn="1"/>
        </p:nvGrpSpPr>
        <p:grpSpPr>
          <a:xfrm>
            <a:off x="6348414" y="2723895"/>
            <a:ext cx="5400675" cy="607612"/>
            <a:chOff x="7107046" y="4667128"/>
            <a:chExt cx="4284345" cy="480695"/>
          </a:xfrm>
        </p:grpSpPr>
        <p:sp>
          <p:nvSpPr>
            <p:cNvPr id="56" name="object 7">
              <a:extLst>
                <a:ext uri="{FF2B5EF4-FFF2-40B4-BE49-F238E27FC236}">
                  <a16:creationId xmlns:a16="http://schemas.microsoft.com/office/drawing/2014/main" id="{6197F119-EEF4-472A-BD7F-92AA2AFE08A2}"/>
                </a:ext>
              </a:extLst>
            </p:cNvPr>
            <p:cNvSpPr/>
            <p:nvPr userDrawn="1"/>
          </p:nvSpPr>
          <p:spPr>
            <a:xfrm>
              <a:off x="7107046" y="4667128"/>
              <a:ext cx="4284345" cy="480695"/>
            </a:xfrm>
            <a:custGeom>
              <a:avLst/>
              <a:gdLst/>
              <a:ahLst/>
              <a:cxnLst/>
              <a:rect l="l" t="t" r="r" b="b"/>
              <a:pathLst>
                <a:path w="4284345" h="480695">
                  <a:moveTo>
                    <a:pt x="4284002" y="0"/>
                  </a:moveTo>
                  <a:lnTo>
                    <a:pt x="4235156" y="9943"/>
                  </a:lnTo>
                  <a:lnTo>
                    <a:pt x="4185330" y="20015"/>
                  </a:lnTo>
                  <a:lnTo>
                    <a:pt x="4135189" y="30077"/>
                  </a:lnTo>
                  <a:lnTo>
                    <a:pt x="4084739" y="40125"/>
                  </a:lnTo>
                  <a:lnTo>
                    <a:pt x="4033986" y="50156"/>
                  </a:lnTo>
                  <a:lnTo>
                    <a:pt x="3982937" y="60166"/>
                  </a:lnTo>
                  <a:lnTo>
                    <a:pt x="3931598" y="70150"/>
                  </a:lnTo>
                  <a:lnTo>
                    <a:pt x="3879976" y="80105"/>
                  </a:lnTo>
                  <a:lnTo>
                    <a:pt x="3828078" y="90027"/>
                  </a:lnTo>
                  <a:lnTo>
                    <a:pt x="3775909" y="99913"/>
                  </a:lnTo>
                  <a:lnTo>
                    <a:pt x="3723476" y="109758"/>
                  </a:lnTo>
                  <a:lnTo>
                    <a:pt x="3670786" y="119558"/>
                  </a:lnTo>
                  <a:lnTo>
                    <a:pt x="3617845" y="129310"/>
                  </a:lnTo>
                  <a:lnTo>
                    <a:pt x="3564660" y="139009"/>
                  </a:lnTo>
                  <a:lnTo>
                    <a:pt x="3511237" y="148653"/>
                  </a:lnTo>
                  <a:lnTo>
                    <a:pt x="3457582" y="158236"/>
                  </a:lnTo>
                  <a:lnTo>
                    <a:pt x="3403703" y="167756"/>
                  </a:lnTo>
                  <a:lnTo>
                    <a:pt x="3349605" y="177208"/>
                  </a:lnTo>
                  <a:lnTo>
                    <a:pt x="3295295" y="186589"/>
                  </a:lnTo>
                  <a:lnTo>
                    <a:pt x="3240779" y="195894"/>
                  </a:lnTo>
                  <a:lnTo>
                    <a:pt x="3186064" y="205120"/>
                  </a:lnTo>
                  <a:lnTo>
                    <a:pt x="3131156" y="214263"/>
                  </a:lnTo>
                  <a:lnTo>
                    <a:pt x="3076062" y="223318"/>
                  </a:lnTo>
                  <a:lnTo>
                    <a:pt x="3020789" y="232283"/>
                  </a:lnTo>
                  <a:lnTo>
                    <a:pt x="2965342" y="241154"/>
                  </a:lnTo>
                  <a:lnTo>
                    <a:pt x="2909728" y="249925"/>
                  </a:lnTo>
                  <a:lnTo>
                    <a:pt x="2853954" y="258595"/>
                  </a:lnTo>
                  <a:lnTo>
                    <a:pt x="2798027" y="267158"/>
                  </a:lnTo>
                  <a:lnTo>
                    <a:pt x="2741951" y="275611"/>
                  </a:lnTo>
                  <a:lnTo>
                    <a:pt x="2685735" y="283950"/>
                  </a:lnTo>
                  <a:lnTo>
                    <a:pt x="2629384" y="292171"/>
                  </a:lnTo>
                  <a:lnTo>
                    <a:pt x="2572905" y="300271"/>
                  </a:lnTo>
                  <a:lnTo>
                    <a:pt x="2516305" y="308245"/>
                  </a:lnTo>
                  <a:lnTo>
                    <a:pt x="2459590" y="316089"/>
                  </a:lnTo>
                  <a:lnTo>
                    <a:pt x="2402766" y="323800"/>
                  </a:lnTo>
                  <a:lnTo>
                    <a:pt x="2345840" y="331375"/>
                  </a:lnTo>
                  <a:lnTo>
                    <a:pt x="2288818" y="338808"/>
                  </a:lnTo>
                  <a:lnTo>
                    <a:pt x="2231707" y="346096"/>
                  </a:lnTo>
                  <a:lnTo>
                    <a:pt x="2174513" y="353236"/>
                  </a:lnTo>
                  <a:lnTo>
                    <a:pt x="2117242" y="360223"/>
                  </a:lnTo>
                  <a:lnTo>
                    <a:pt x="2059902" y="367053"/>
                  </a:lnTo>
                  <a:lnTo>
                    <a:pt x="2002499" y="373724"/>
                  </a:lnTo>
                  <a:lnTo>
                    <a:pt x="1945039" y="380230"/>
                  </a:lnTo>
                  <a:lnTo>
                    <a:pt x="1887528" y="386568"/>
                  </a:lnTo>
                  <a:lnTo>
                    <a:pt x="1829973" y="392735"/>
                  </a:lnTo>
                  <a:lnTo>
                    <a:pt x="1772381" y="398725"/>
                  </a:lnTo>
                  <a:lnTo>
                    <a:pt x="1714758" y="404536"/>
                  </a:lnTo>
                  <a:lnTo>
                    <a:pt x="1657110" y="410164"/>
                  </a:lnTo>
                  <a:lnTo>
                    <a:pt x="1599444" y="415604"/>
                  </a:lnTo>
                  <a:lnTo>
                    <a:pt x="1541766" y="420854"/>
                  </a:lnTo>
                  <a:lnTo>
                    <a:pt x="1484083" y="425908"/>
                  </a:lnTo>
                  <a:lnTo>
                    <a:pt x="1426402" y="430763"/>
                  </a:lnTo>
                  <a:lnTo>
                    <a:pt x="1368728" y="435416"/>
                  </a:lnTo>
                  <a:lnTo>
                    <a:pt x="1311068" y="439862"/>
                  </a:lnTo>
                  <a:lnTo>
                    <a:pt x="1253429" y="444097"/>
                  </a:lnTo>
                  <a:lnTo>
                    <a:pt x="1195818" y="448119"/>
                  </a:lnTo>
                  <a:lnTo>
                    <a:pt x="1138240" y="451922"/>
                  </a:lnTo>
                  <a:lnTo>
                    <a:pt x="1080701" y="455503"/>
                  </a:lnTo>
                  <a:lnTo>
                    <a:pt x="1023210" y="458858"/>
                  </a:lnTo>
                  <a:lnTo>
                    <a:pt x="965771" y="461984"/>
                  </a:lnTo>
                  <a:lnTo>
                    <a:pt x="908392" y="464876"/>
                  </a:lnTo>
                  <a:lnTo>
                    <a:pt x="851079" y="467530"/>
                  </a:lnTo>
                  <a:lnTo>
                    <a:pt x="793838" y="469943"/>
                  </a:lnTo>
                  <a:lnTo>
                    <a:pt x="736676" y="472111"/>
                  </a:lnTo>
                  <a:lnTo>
                    <a:pt x="679600" y="474030"/>
                  </a:lnTo>
                  <a:lnTo>
                    <a:pt x="622615" y="475696"/>
                  </a:lnTo>
                  <a:lnTo>
                    <a:pt x="565728" y="477106"/>
                  </a:lnTo>
                  <a:lnTo>
                    <a:pt x="508946" y="478254"/>
                  </a:lnTo>
                  <a:lnTo>
                    <a:pt x="452276" y="479139"/>
                  </a:lnTo>
                  <a:lnTo>
                    <a:pt x="395723" y="479755"/>
                  </a:lnTo>
                  <a:lnTo>
                    <a:pt x="339294" y="480098"/>
                  </a:lnTo>
                  <a:lnTo>
                    <a:pt x="282995" y="480166"/>
                  </a:lnTo>
                  <a:lnTo>
                    <a:pt x="226834" y="479954"/>
                  </a:lnTo>
                  <a:lnTo>
                    <a:pt x="170816" y="479458"/>
                  </a:lnTo>
                  <a:lnTo>
                    <a:pt x="114948" y="478675"/>
                  </a:lnTo>
                  <a:lnTo>
                    <a:pt x="59237" y="477600"/>
                  </a:lnTo>
                  <a:lnTo>
                    <a:pt x="3689" y="476229"/>
                  </a:lnTo>
                  <a:lnTo>
                    <a:pt x="0" y="476118"/>
                  </a:lnTo>
                </a:path>
              </a:pathLst>
            </a:custGeom>
            <a:ln w="7112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8">
              <a:extLst>
                <a:ext uri="{FF2B5EF4-FFF2-40B4-BE49-F238E27FC236}">
                  <a16:creationId xmlns:a16="http://schemas.microsoft.com/office/drawing/2014/main" id="{6E7A0B36-A26F-4241-AF8E-83DDB276AD46}"/>
                </a:ext>
              </a:extLst>
            </p:cNvPr>
            <p:cNvSpPr/>
            <p:nvPr userDrawn="1"/>
          </p:nvSpPr>
          <p:spPr>
            <a:xfrm>
              <a:off x="7107046" y="4904351"/>
              <a:ext cx="4284345" cy="175895"/>
            </a:xfrm>
            <a:custGeom>
              <a:avLst/>
              <a:gdLst/>
              <a:ahLst/>
              <a:cxnLst/>
              <a:rect l="l" t="t" r="r" b="b"/>
              <a:pathLst>
                <a:path w="4284345" h="175895">
                  <a:moveTo>
                    <a:pt x="4284002" y="0"/>
                  </a:moveTo>
                  <a:lnTo>
                    <a:pt x="4238784" y="6437"/>
                  </a:lnTo>
                  <a:lnTo>
                    <a:pt x="4190253" y="13222"/>
                  </a:lnTo>
                  <a:lnTo>
                    <a:pt x="4141426" y="19920"/>
                  </a:lnTo>
                  <a:lnTo>
                    <a:pt x="4092306" y="26529"/>
                  </a:lnTo>
                  <a:lnTo>
                    <a:pt x="4042893" y="33044"/>
                  </a:lnTo>
                  <a:lnTo>
                    <a:pt x="3993190" y="39462"/>
                  </a:lnTo>
                  <a:lnTo>
                    <a:pt x="3943200" y="45779"/>
                  </a:lnTo>
                  <a:lnTo>
                    <a:pt x="3892924" y="51992"/>
                  </a:lnTo>
                  <a:lnTo>
                    <a:pt x="3842365" y="58097"/>
                  </a:lnTo>
                  <a:lnTo>
                    <a:pt x="3791524" y="64091"/>
                  </a:lnTo>
                  <a:lnTo>
                    <a:pt x="3740403" y="69969"/>
                  </a:lnTo>
                  <a:lnTo>
                    <a:pt x="3689006" y="75728"/>
                  </a:lnTo>
                  <a:lnTo>
                    <a:pt x="3637333" y="81365"/>
                  </a:lnTo>
                  <a:lnTo>
                    <a:pt x="3585387" y="86875"/>
                  </a:lnTo>
                  <a:lnTo>
                    <a:pt x="3533170" y="92256"/>
                  </a:lnTo>
                  <a:lnTo>
                    <a:pt x="3480684" y="97504"/>
                  </a:lnTo>
                  <a:lnTo>
                    <a:pt x="3427932" y="102614"/>
                  </a:lnTo>
                  <a:lnTo>
                    <a:pt x="3374914" y="107584"/>
                  </a:lnTo>
                  <a:lnTo>
                    <a:pt x="3321634" y="112410"/>
                  </a:lnTo>
                  <a:lnTo>
                    <a:pt x="3268093" y="117088"/>
                  </a:lnTo>
                  <a:lnTo>
                    <a:pt x="3214294" y="121614"/>
                  </a:lnTo>
                  <a:lnTo>
                    <a:pt x="3160238" y="125985"/>
                  </a:lnTo>
                  <a:lnTo>
                    <a:pt x="3105928" y="130197"/>
                  </a:lnTo>
                  <a:lnTo>
                    <a:pt x="3051365" y="134247"/>
                  </a:lnTo>
                  <a:lnTo>
                    <a:pt x="2996553" y="138131"/>
                  </a:lnTo>
                  <a:lnTo>
                    <a:pt x="2941492" y="141845"/>
                  </a:lnTo>
                  <a:lnTo>
                    <a:pt x="2886185" y="145386"/>
                  </a:lnTo>
                  <a:lnTo>
                    <a:pt x="2830635" y="148750"/>
                  </a:lnTo>
                  <a:lnTo>
                    <a:pt x="2774842" y="151933"/>
                  </a:lnTo>
                  <a:lnTo>
                    <a:pt x="2718810" y="154932"/>
                  </a:lnTo>
                  <a:lnTo>
                    <a:pt x="2662540" y="157744"/>
                  </a:lnTo>
                  <a:lnTo>
                    <a:pt x="2606034" y="160364"/>
                  </a:lnTo>
                  <a:lnTo>
                    <a:pt x="2549295" y="162789"/>
                  </a:lnTo>
                  <a:lnTo>
                    <a:pt x="2492325" y="165015"/>
                  </a:lnTo>
                  <a:lnTo>
                    <a:pt x="2435125" y="167039"/>
                  </a:lnTo>
                  <a:lnTo>
                    <a:pt x="2377698" y="168857"/>
                  </a:lnTo>
                  <a:lnTo>
                    <a:pt x="2320046" y="170465"/>
                  </a:lnTo>
                  <a:lnTo>
                    <a:pt x="2262170" y="171860"/>
                  </a:lnTo>
                  <a:lnTo>
                    <a:pt x="2204074" y="173039"/>
                  </a:lnTo>
                  <a:lnTo>
                    <a:pt x="2145759" y="173997"/>
                  </a:lnTo>
                  <a:lnTo>
                    <a:pt x="2087227" y="174730"/>
                  </a:lnTo>
                  <a:lnTo>
                    <a:pt x="2028480" y="175236"/>
                  </a:lnTo>
                  <a:lnTo>
                    <a:pt x="1969521" y="175511"/>
                  </a:lnTo>
                  <a:lnTo>
                    <a:pt x="1910351" y="175551"/>
                  </a:lnTo>
                  <a:lnTo>
                    <a:pt x="1850972" y="175352"/>
                  </a:lnTo>
                  <a:lnTo>
                    <a:pt x="1791387" y="174911"/>
                  </a:lnTo>
                  <a:lnTo>
                    <a:pt x="1731598" y="174224"/>
                  </a:lnTo>
                  <a:lnTo>
                    <a:pt x="1671606" y="173287"/>
                  </a:lnTo>
                  <a:lnTo>
                    <a:pt x="1611415" y="172098"/>
                  </a:lnTo>
                  <a:lnTo>
                    <a:pt x="1551025" y="170652"/>
                  </a:lnTo>
                  <a:lnTo>
                    <a:pt x="1490440" y="168945"/>
                  </a:lnTo>
                  <a:lnTo>
                    <a:pt x="1429660" y="166974"/>
                  </a:lnTo>
                  <a:lnTo>
                    <a:pt x="1368689" y="164736"/>
                  </a:lnTo>
                  <a:lnTo>
                    <a:pt x="1307528" y="162226"/>
                  </a:lnTo>
                  <a:lnTo>
                    <a:pt x="1246179" y="159442"/>
                  </a:lnTo>
                  <a:lnTo>
                    <a:pt x="1184645" y="156379"/>
                  </a:lnTo>
                  <a:lnTo>
                    <a:pt x="1122927" y="153033"/>
                  </a:lnTo>
                  <a:lnTo>
                    <a:pt x="1061028" y="149402"/>
                  </a:lnTo>
                  <a:lnTo>
                    <a:pt x="998949" y="145482"/>
                  </a:lnTo>
                  <a:lnTo>
                    <a:pt x="936694" y="141269"/>
                  </a:lnTo>
                  <a:lnTo>
                    <a:pt x="874263" y="136759"/>
                  </a:lnTo>
                  <a:lnTo>
                    <a:pt x="811659" y="131948"/>
                  </a:lnTo>
                  <a:lnTo>
                    <a:pt x="748884" y="126834"/>
                  </a:lnTo>
                  <a:lnTo>
                    <a:pt x="685941" y="121412"/>
                  </a:lnTo>
                  <a:lnTo>
                    <a:pt x="622830" y="115679"/>
                  </a:lnTo>
                  <a:lnTo>
                    <a:pt x="559555" y="109631"/>
                  </a:lnTo>
                  <a:lnTo>
                    <a:pt x="496118" y="103265"/>
                  </a:lnTo>
                  <a:lnTo>
                    <a:pt x="432519" y="96577"/>
                  </a:lnTo>
                  <a:lnTo>
                    <a:pt x="368763" y="89563"/>
                  </a:lnTo>
                  <a:lnTo>
                    <a:pt x="304850" y="82220"/>
                  </a:lnTo>
                  <a:lnTo>
                    <a:pt x="240782" y="74543"/>
                  </a:lnTo>
                  <a:lnTo>
                    <a:pt x="176563" y="66530"/>
                  </a:lnTo>
                  <a:lnTo>
                    <a:pt x="112193" y="58177"/>
                  </a:lnTo>
                  <a:lnTo>
                    <a:pt x="47675" y="49481"/>
                  </a:lnTo>
                  <a:lnTo>
                    <a:pt x="0" y="42812"/>
                  </a:lnTo>
                </a:path>
              </a:pathLst>
            </a:custGeom>
            <a:ln w="2667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Textplatzhalter 11">
            <a:extLst>
              <a:ext uri="{FF2B5EF4-FFF2-40B4-BE49-F238E27FC236}">
                <a16:creationId xmlns:a16="http://schemas.microsoft.com/office/drawing/2014/main" id="{35E2D0B4-288C-4DBD-9EA1-071A133E128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04018" y="4422322"/>
            <a:ext cx="1011495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 XXXX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62F487F0-943E-477E-91EA-3D72847E559C}"/>
              </a:ext>
            </a:extLst>
          </p:cNvPr>
          <p:cNvSpPr txBox="1"/>
          <p:nvPr userDrawn="1"/>
        </p:nvSpPr>
        <p:spPr>
          <a:xfrm>
            <a:off x="6348415" y="4422322"/>
            <a:ext cx="746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+49 173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66715325-E74A-478A-948B-1E4821F7D148}"/>
              </a:ext>
            </a:extLst>
          </p:cNvPr>
          <p:cNvSpPr txBox="1"/>
          <p:nvPr userDrawn="1"/>
        </p:nvSpPr>
        <p:spPr>
          <a:xfrm>
            <a:off x="6348415" y="5317411"/>
            <a:ext cx="1493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14471 Potsdam 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97B3DB96-7BD0-4401-8A44-9CDE9FF2B82B}"/>
              </a:ext>
            </a:extLst>
          </p:cNvPr>
          <p:cNvSpPr txBox="1"/>
          <p:nvPr userDrawn="1"/>
        </p:nvSpPr>
        <p:spPr>
          <a:xfrm>
            <a:off x="6348415" y="5595779"/>
            <a:ext cx="290611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www.kongresshotel-potsdam.de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82A20E26-938F-43B0-9DC4-2CE2D9C43A7E}"/>
              </a:ext>
            </a:extLst>
          </p:cNvPr>
          <p:cNvSpPr txBox="1"/>
          <p:nvPr userDrawn="1"/>
        </p:nvSpPr>
        <p:spPr>
          <a:xfrm>
            <a:off x="6348415" y="5039043"/>
            <a:ext cx="186858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Am Luftschiffhafen 1</a:t>
            </a:r>
          </a:p>
        </p:txBody>
      </p:sp>
    </p:spTree>
    <p:extLst>
      <p:ext uri="{BB962C8B-B14F-4D97-AF65-F5344CB8AC3E}">
        <p14:creationId xmlns:p14="http://schemas.microsoft.com/office/powerpoint/2010/main" val="2863386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681">
          <p15:clr>
            <a:srgbClr val="FBAE40"/>
          </p15:clr>
        </p15:guide>
        <p15:guide id="4" pos="399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8BEA2DD9-48B2-4950-A0B7-EFF4496CA2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90973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8BEA2DD9-48B2-4950-A0B7-EFF4496CA2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E628D16A-604B-4C09-99F2-7DC0A456B3F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6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0C7270-B965-42DA-9AF2-5F4125FDA9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25353" y="5192897"/>
            <a:ext cx="3053080" cy="484748"/>
          </a:xfrm>
        </p:spPr>
        <p:txBody>
          <a:bodyPr wrap="none" lIns="0" tIns="0" rIns="0" bIns="0" anchor="b"/>
          <a:lstStyle>
            <a:lvl1pPr algn="r"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 </a:t>
            </a:r>
            <a:r>
              <a:rPr lang="de-DE"/>
              <a:t>erste Zeile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F2F0CBA-67F8-4E37-81D4-7974C28ECF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62699" y="5582197"/>
            <a:ext cx="4924682" cy="769441"/>
          </a:xfrm>
        </p:spPr>
        <p:txBody>
          <a:bodyPr wrap="none" lIns="0" tIns="0" rIns="0" bIns="0"/>
          <a:lstStyle>
            <a:lvl1pPr marL="0" indent="0" algn="r">
              <a:buNone/>
              <a:defRPr sz="5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Titel zweite </a:t>
            </a:r>
            <a:r>
              <a:rPr lang="de-DE"/>
              <a:t>Zeile!</a:t>
            </a:r>
            <a:endParaRPr lang="de-DE" dirty="0"/>
          </a:p>
        </p:txBody>
      </p:sp>
      <p:grpSp>
        <p:nvGrpSpPr>
          <p:cNvPr id="10" name="Grafik 44">
            <a:extLst>
              <a:ext uri="{FF2B5EF4-FFF2-40B4-BE49-F238E27FC236}">
                <a16:creationId xmlns:a16="http://schemas.microsoft.com/office/drawing/2014/main" id="{476174A7-887C-4F64-9305-C5800CABEB5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913" y="5236534"/>
            <a:ext cx="3409548" cy="919716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F866FDD2-52ED-4BF1-8C98-0601F9C347AE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CAA2198E-6FE0-465B-B259-64D22124FA56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B5758FF6-1832-4ACF-945F-8677A00B4D8E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BD85758-6ADF-4C0A-8CF8-497E351D924A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CF7DEB9F-905F-4F5D-8976-B18FF740D10C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D8F6F07-DF3A-47F1-86BF-6BCF5CAA3AF7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FEDFF804-FAC2-4C28-AC57-0F5FDA226F72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23B4C9A7-AA75-4952-BC2B-862D41463431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881C8131-FB07-4478-A4CA-969922C16886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291594A2-79A7-4874-9AAF-4BE73BA427A0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BCD76637-574D-4691-A322-065EFFA94811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8427AE2D-7714-46B1-821F-82DE87A94A32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E3F50408-5639-4EF4-A186-2AF5A3DBBF68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70B42F51-E400-4784-BFD6-CF257D2BD13D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B9639A60-E92E-44B0-98DE-DB289F8A4E32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1EA4C49C-AB7D-4118-BCCB-3F608B21226C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C914DB7E-7253-4A04-97D8-C68EE6CBC469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6E764554-42BF-4461-97E8-7ED4A17A208D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D91E3A80-9CBF-4353-9803-DD11D61E222F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6AEB612A-746C-47C4-960F-35D0BC49E1A3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5857C88E-6ADA-4542-BE42-1F40A10691A9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668DE411-6995-4B1B-B55A-C8D35633FD97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6625638A-0E6F-4D70-99BF-632404F0D88D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45" name="Grafik 39">
            <a:extLst>
              <a:ext uri="{FF2B5EF4-FFF2-40B4-BE49-F238E27FC236}">
                <a16:creationId xmlns:a16="http://schemas.microsoft.com/office/drawing/2014/main" id="{15F32FA6-4291-4473-8393-728AE319B4C8}"/>
              </a:ext>
            </a:extLst>
          </p:cNvPr>
          <p:cNvSpPr/>
          <p:nvPr/>
        </p:nvSpPr>
        <p:spPr>
          <a:xfrm>
            <a:off x="442913" y="3907770"/>
            <a:ext cx="11306172" cy="668779"/>
          </a:xfrm>
          <a:custGeom>
            <a:avLst/>
            <a:gdLst>
              <a:gd name="connsiteX0" fmla="*/ 0 w 11343529"/>
              <a:gd name="connsiteY0" fmla="*/ 230614 h 674931"/>
              <a:gd name="connsiteX1" fmla="*/ 0 w 11343529"/>
              <a:gd name="connsiteY1" fmla="*/ 273278 h 674931"/>
              <a:gd name="connsiteX2" fmla="*/ 2047470 w 11343529"/>
              <a:gd name="connsiteY2" fmla="*/ 499664 h 674931"/>
              <a:gd name="connsiteX3" fmla="*/ 0 w 11343529"/>
              <a:gd name="connsiteY3" fmla="*/ 438552 h 674931"/>
              <a:gd name="connsiteX4" fmla="*/ 0 w 11343529"/>
              <a:gd name="connsiteY4" fmla="*/ 522726 h 674931"/>
              <a:gd name="connsiteX5" fmla="*/ 2448739 w 11343529"/>
              <a:gd name="connsiteY5" fmla="*/ 585760 h 674931"/>
              <a:gd name="connsiteX6" fmla="*/ 3146347 w 11343529"/>
              <a:gd name="connsiteY6" fmla="*/ 581148 h 674931"/>
              <a:gd name="connsiteX7" fmla="*/ 6083988 w 11343529"/>
              <a:gd name="connsiteY7" fmla="*/ 674931 h 674931"/>
              <a:gd name="connsiteX8" fmla="*/ 6217744 w 11343529"/>
              <a:gd name="connsiteY8" fmla="*/ 674931 h 674931"/>
              <a:gd name="connsiteX9" fmla="*/ 11343529 w 11343529"/>
              <a:gd name="connsiteY9" fmla="*/ 460076 h 674931"/>
              <a:gd name="connsiteX10" fmla="*/ 11343529 w 11343529"/>
              <a:gd name="connsiteY10" fmla="*/ 417796 h 674931"/>
              <a:gd name="connsiteX11" fmla="*/ 3747481 w 11343529"/>
              <a:gd name="connsiteY11" fmla="*/ 571155 h 674931"/>
              <a:gd name="connsiteX12" fmla="*/ 11343144 w 11343529"/>
              <a:gd name="connsiteY12" fmla="*/ 84943 h 674931"/>
              <a:gd name="connsiteX13" fmla="*/ 11343144 w 11343529"/>
              <a:gd name="connsiteY13" fmla="*/ 0 h 674931"/>
              <a:gd name="connsiteX14" fmla="*/ 2601328 w 11343529"/>
              <a:gd name="connsiteY14" fmla="*/ 499664 h 674931"/>
              <a:gd name="connsiteX15" fmla="*/ 0 w 11343529"/>
              <a:gd name="connsiteY15" fmla="*/ 230614 h 67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343529" h="674931">
                <a:moveTo>
                  <a:pt x="0" y="230614"/>
                </a:moveTo>
                <a:lnTo>
                  <a:pt x="0" y="273278"/>
                </a:lnTo>
                <a:cubicBezTo>
                  <a:pt x="670319" y="364243"/>
                  <a:pt x="1352809" y="439705"/>
                  <a:pt x="2047470" y="499664"/>
                </a:cubicBezTo>
                <a:cubicBezTo>
                  <a:pt x="1355627" y="494668"/>
                  <a:pt x="670319" y="475450"/>
                  <a:pt x="0" y="438552"/>
                </a:cubicBezTo>
                <a:lnTo>
                  <a:pt x="0" y="522726"/>
                </a:lnTo>
                <a:cubicBezTo>
                  <a:pt x="800231" y="566543"/>
                  <a:pt x="1622371" y="585760"/>
                  <a:pt x="2448739" y="585760"/>
                </a:cubicBezTo>
                <a:cubicBezTo>
                  <a:pt x="2681403" y="585760"/>
                  <a:pt x="2913939" y="584223"/>
                  <a:pt x="3146347" y="581148"/>
                </a:cubicBezTo>
                <a:cubicBezTo>
                  <a:pt x="4106470" y="641108"/>
                  <a:pt x="5085684" y="672369"/>
                  <a:pt x="6083988" y="674931"/>
                </a:cubicBezTo>
                <a:lnTo>
                  <a:pt x="6217744" y="674931"/>
                </a:lnTo>
                <a:cubicBezTo>
                  <a:pt x="8206022" y="674931"/>
                  <a:pt x="9946006" y="565389"/>
                  <a:pt x="11343529" y="460076"/>
                </a:cubicBezTo>
                <a:lnTo>
                  <a:pt x="11343529" y="417796"/>
                </a:lnTo>
                <a:cubicBezTo>
                  <a:pt x="9428662" y="563468"/>
                  <a:pt x="6769296" y="717211"/>
                  <a:pt x="3747481" y="571155"/>
                </a:cubicBezTo>
                <a:cubicBezTo>
                  <a:pt x="6648992" y="508505"/>
                  <a:pt x="9464023" y="255982"/>
                  <a:pt x="11343144" y="84943"/>
                </a:cubicBezTo>
                <a:lnTo>
                  <a:pt x="11343144" y="0"/>
                </a:lnTo>
                <a:cubicBezTo>
                  <a:pt x="9218803" y="192179"/>
                  <a:pt x="5893346" y="491977"/>
                  <a:pt x="2601328" y="499664"/>
                </a:cubicBezTo>
                <a:cubicBezTo>
                  <a:pt x="1755743" y="437399"/>
                  <a:pt x="885174" y="348996"/>
                  <a:pt x="0" y="230614"/>
                </a:cubicBezTo>
              </a:path>
            </a:pathLst>
          </a:custGeom>
          <a:solidFill>
            <a:schemeClr val="accent2"/>
          </a:solidFill>
          <a:ln w="38423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57" name="Bildplatzhalter 56">
            <a:extLst>
              <a:ext uri="{FF2B5EF4-FFF2-40B4-BE49-F238E27FC236}">
                <a16:creationId xmlns:a16="http://schemas.microsoft.com/office/drawing/2014/main" id="{B5DD7288-4211-47D6-A95E-B86CBF304EF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42914" y="442916"/>
            <a:ext cx="11306167" cy="3964744"/>
          </a:xfrm>
          <a:custGeom>
            <a:avLst/>
            <a:gdLst>
              <a:gd name="connsiteX0" fmla="*/ 0 w 11306167"/>
              <a:gd name="connsiteY0" fmla="*/ 0 h 3960091"/>
              <a:gd name="connsiteX1" fmla="*/ 11306167 w 11306167"/>
              <a:gd name="connsiteY1" fmla="*/ 0 h 3960091"/>
              <a:gd name="connsiteX2" fmla="*/ 11305791 w 11306167"/>
              <a:gd name="connsiteY2" fmla="*/ 3464315 h 3960091"/>
              <a:gd name="connsiteX3" fmla="*/ 2597524 w 11306167"/>
              <a:gd name="connsiteY3" fmla="*/ 3949900 h 3960091"/>
              <a:gd name="connsiteX4" fmla="*/ 0 w 11306167"/>
              <a:gd name="connsiteY4" fmla="*/ 3692827 h 3960091"/>
              <a:gd name="connsiteX0" fmla="*/ 0 w 11306167"/>
              <a:gd name="connsiteY0" fmla="*/ 0 h 3964744"/>
              <a:gd name="connsiteX1" fmla="*/ 11306167 w 11306167"/>
              <a:gd name="connsiteY1" fmla="*/ 0 h 3964744"/>
              <a:gd name="connsiteX2" fmla="*/ 11305791 w 11306167"/>
              <a:gd name="connsiteY2" fmla="*/ 3464315 h 3964744"/>
              <a:gd name="connsiteX3" fmla="*/ 2595143 w 11306167"/>
              <a:gd name="connsiteY3" fmla="*/ 3954663 h 3964744"/>
              <a:gd name="connsiteX4" fmla="*/ 0 w 11306167"/>
              <a:gd name="connsiteY4" fmla="*/ 3692827 h 3964744"/>
              <a:gd name="connsiteX5" fmla="*/ 0 w 11306167"/>
              <a:gd name="connsiteY5" fmla="*/ 0 h 396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06167" h="3964744">
                <a:moveTo>
                  <a:pt x="0" y="0"/>
                </a:moveTo>
                <a:lnTo>
                  <a:pt x="11306167" y="0"/>
                </a:lnTo>
                <a:cubicBezTo>
                  <a:pt x="11306042" y="1154772"/>
                  <a:pt x="11305916" y="2309543"/>
                  <a:pt x="11305791" y="3464315"/>
                </a:cubicBezTo>
                <a:cubicBezTo>
                  <a:pt x="9210682" y="3651867"/>
                  <a:pt x="4560467" y="4031300"/>
                  <a:pt x="2595143" y="3954663"/>
                </a:cubicBezTo>
                <a:cubicBezTo>
                  <a:pt x="1674516" y="3897761"/>
                  <a:pt x="882259" y="3810130"/>
                  <a:pt x="0" y="369282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34" name="Bildplatzhalter 17">
            <a:extLst>
              <a:ext uri="{FF2B5EF4-FFF2-40B4-BE49-F238E27FC236}">
                <a16:creationId xmlns:a16="http://schemas.microsoft.com/office/drawing/2014/main" id="{44BA80A4-53D4-44AC-935A-B70545B96C4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5835925" y="3067380"/>
            <a:ext cx="1866503" cy="18665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6106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ag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047F18A8-4134-4B9F-BF3F-F5329385D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589682"/>
            <a:ext cx="12192000" cy="5268319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25AFF742-C071-4CBC-A758-2C7F09CD9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8890"/>
            <a:ext cx="12192000" cy="299225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0164"/>
              <a:gd name="connsiteX1" fmla="*/ 21600 w 21600"/>
              <a:gd name="connsiteY1" fmla="*/ 0 h 20164"/>
              <a:gd name="connsiteX2" fmla="*/ 21600 w 21600"/>
              <a:gd name="connsiteY2" fmla="*/ 17322 h 20164"/>
              <a:gd name="connsiteX3" fmla="*/ 0 w 21600"/>
              <a:gd name="connsiteY3" fmla="*/ 18812 h 20164"/>
              <a:gd name="connsiteX4" fmla="*/ 0 w 21600"/>
              <a:gd name="connsiteY4" fmla="*/ 0 h 20164"/>
              <a:gd name="connsiteX0" fmla="*/ 0 w 21600"/>
              <a:gd name="connsiteY0" fmla="*/ 0 h 19772"/>
              <a:gd name="connsiteX1" fmla="*/ 21600 w 21600"/>
              <a:gd name="connsiteY1" fmla="*/ 0 h 19772"/>
              <a:gd name="connsiteX2" fmla="*/ 21600 w 21600"/>
              <a:gd name="connsiteY2" fmla="*/ 14117 h 19772"/>
              <a:gd name="connsiteX3" fmla="*/ 0 w 21600"/>
              <a:gd name="connsiteY3" fmla="*/ 18812 h 19772"/>
              <a:gd name="connsiteX4" fmla="*/ 0 w 21600"/>
              <a:gd name="connsiteY4" fmla="*/ 0 h 19772"/>
              <a:gd name="connsiteX0" fmla="*/ 0 w 21600"/>
              <a:gd name="connsiteY0" fmla="*/ 0 h 20730"/>
              <a:gd name="connsiteX1" fmla="*/ 21600 w 21600"/>
              <a:gd name="connsiteY1" fmla="*/ 0 h 20730"/>
              <a:gd name="connsiteX2" fmla="*/ 21600 w 21600"/>
              <a:gd name="connsiteY2" fmla="*/ 14117 h 20730"/>
              <a:gd name="connsiteX3" fmla="*/ 0 w 21600"/>
              <a:gd name="connsiteY3" fmla="*/ 18812 h 20730"/>
              <a:gd name="connsiteX4" fmla="*/ 0 w 21600"/>
              <a:gd name="connsiteY4" fmla="*/ 0 h 20730"/>
              <a:gd name="connsiteX0" fmla="*/ 0 w 21600"/>
              <a:gd name="connsiteY0" fmla="*/ 0 h 21637"/>
              <a:gd name="connsiteX1" fmla="*/ 21600 w 21600"/>
              <a:gd name="connsiteY1" fmla="*/ 0 h 21637"/>
              <a:gd name="connsiteX2" fmla="*/ 21600 w 21600"/>
              <a:gd name="connsiteY2" fmla="*/ 14117 h 21637"/>
              <a:gd name="connsiteX3" fmla="*/ 0 w 21600"/>
              <a:gd name="connsiteY3" fmla="*/ 18812 h 21637"/>
              <a:gd name="connsiteX4" fmla="*/ 0 w 21600"/>
              <a:gd name="connsiteY4" fmla="*/ 0 h 2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37">
                <a:moveTo>
                  <a:pt x="0" y="0"/>
                </a:moveTo>
                <a:lnTo>
                  <a:pt x="21600" y="0"/>
                </a:lnTo>
                <a:lnTo>
                  <a:pt x="21600" y="14117"/>
                </a:lnTo>
                <a:cubicBezTo>
                  <a:pt x="10600" y="20721"/>
                  <a:pt x="7549" y="24602"/>
                  <a:pt x="0" y="18812"/>
                </a:cubicBezTo>
                <a:lnTo>
                  <a:pt x="0" y="0"/>
                </a:lnTo>
                <a:close/>
              </a:path>
            </a:pathLst>
          </a:custGeom>
          <a:solidFill>
            <a:srgbClr val="DFE2DA"/>
          </a:solidFill>
        </p:spPr>
        <p:txBody>
          <a:bodyPr lIns="360000" tIns="288000" anchor="t">
            <a:normAutofit/>
          </a:bodyPr>
          <a:lstStyle>
            <a:lvl1pPr>
              <a:defRPr sz="5193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486B4D4F-724B-4D0C-90A5-B33944203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0" y="1266217"/>
            <a:ext cx="12192000" cy="187796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3E90D827-FB90-4518-89EC-EB721C5A0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606045" y="1266217"/>
            <a:ext cx="1926964" cy="160801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5" y="1285938"/>
            <a:ext cx="9144000" cy="1156406"/>
          </a:xfrm>
        </p:spPr>
        <p:txBody>
          <a:bodyPr lIns="360000">
            <a:normAutofit/>
          </a:bodyPr>
          <a:lstStyle>
            <a:lvl1pPr marL="0" indent="0" algn="l">
              <a:lnSpc>
                <a:spcPts val="3412"/>
              </a:lnSpc>
              <a:buNone/>
              <a:defRPr sz="3412"/>
            </a:lvl1pPr>
            <a:lvl2pPr marL="457244" indent="0" algn="ctr">
              <a:buNone/>
              <a:defRPr sz="2000"/>
            </a:lvl2pPr>
            <a:lvl3pPr marL="914487" indent="0" algn="ctr">
              <a:buNone/>
              <a:defRPr sz="1800"/>
            </a:lvl3pPr>
            <a:lvl4pPr marL="1371731" indent="0" algn="ctr">
              <a:buNone/>
              <a:defRPr sz="1601"/>
            </a:lvl4pPr>
            <a:lvl5pPr marL="1828973" indent="0" algn="ctr">
              <a:buNone/>
              <a:defRPr sz="1601"/>
            </a:lvl5pPr>
            <a:lvl6pPr marL="2286217" indent="0" algn="ctr">
              <a:buNone/>
              <a:defRPr sz="1601"/>
            </a:lvl6pPr>
            <a:lvl7pPr marL="2743460" indent="0" algn="ctr">
              <a:buNone/>
              <a:defRPr sz="1601"/>
            </a:lvl7pPr>
            <a:lvl8pPr marL="3200704" indent="0" algn="ctr">
              <a:buNone/>
              <a:defRPr sz="1601"/>
            </a:lvl8pPr>
            <a:lvl9pPr marL="3657946" indent="0" algn="ctr">
              <a:buNone/>
              <a:defRPr sz="1601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7D4863C5-8568-45C3-8311-75F95A2A1D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92000" y="1938234"/>
            <a:ext cx="1625600" cy="135652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18404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DAAB9E4-042D-D224-112A-0BA0FCA3B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FCAF-B2CF-4F79-BAC7-BC17A13F4D47}" type="datetimeFigureOut">
              <a:rPr lang="de-DE" smtClean="0"/>
              <a:t>14.10.2026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8B611B2-163C-A397-1C97-F170649BA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C5EBB8-A276-0E8C-0DBA-5B039177A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3B17F-6EC9-4BED-AA17-4B98F6699A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93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E29454E-1538-448F-8FDD-5219F665E7E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756368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7" imgW="306" imgH="306" progId="TCLayout.ActiveDocument.1">
                  <p:embed/>
                </p:oleObj>
              </mc:Choice>
              <mc:Fallback>
                <p:oleObj name="think-cell Folie" r:id="rId17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32D00767-BEEF-4459-A5E9-FA1CBA3E7F97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258FEA5-A9CA-4265-9F71-171DF726E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527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102A75-EB54-49D8-B9C8-09486BD4A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2061016"/>
            <a:ext cx="11304588" cy="19184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DD10A9-5B95-4647-9DDB-A6A2B76279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3" y="6461967"/>
            <a:ext cx="27432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F66A9BF-7AC6-40C6-8706-6ED7C0407914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875D75-ADAE-45D3-ADCA-8F78B74A9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5888" y="6461967"/>
            <a:ext cx="27432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48" name="Grafik 44">
            <a:extLst>
              <a:ext uri="{FF2B5EF4-FFF2-40B4-BE49-F238E27FC236}">
                <a16:creationId xmlns:a16="http://schemas.microsoft.com/office/drawing/2014/main" id="{2462E753-5558-4B44-B8DB-4CA3419CCB60}"/>
              </a:ext>
            </a:extLst>
          </p:cNvPr>
          <p:cNvGrpSpPr>
            <a:grpSpLocks noChangeAspect="1"/>
          </p:cNvGrpSpPr>
          <p:nvPr/>
        </p:nvGrpSpPr>
        <p:grpSpPr>
          <a:xfrm>
            <a:off x="10309225" y="409048"/>
            <a:ext cx="1439863" cy="388399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3B70ECBD-CECF-4D1F-BB1E-F5A7AC3CBFE6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772F704D-4429-4BDB-B48B-70E3184FFE4A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C710BFEB-58AA-4308-A7C6-272F70AB932D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9BF25150-30B2-4D58-8477-D711B4AB2E33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49684D02-068E-42FA-945C-F0985E3AF179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FA199BA3-9B00-4C1C-83B0-E6C71E0455AC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46ABCF46-4B16-4BDC-9042-7BF9DBF0EE30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2B8FAB07-58BE-4EAE-ABFF-8BE1278E9C35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42B3B3E3-AA94-43FE-A475-C5BBEB5E8742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1A99EEAE-BF7F-4B31-AC68-FCF2D13C4EFE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F26D375D-F615-4B57-917E-13EFCB9E0B81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903C658B-759D-448E-BC19-CBCA61ED9376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1" name="Freihandform: Form 60">
              <a:extLst>
                <a:ext uri="{FF2B5EF4-FFF2-40B4-BE49-F238E27FC236}">
                  <a16:creationId xmlns:a16="http://schemas.microsoft.com/office/drawing/2014/main" id="{12781927-FCCB-41ED-BF2F-7748C2AAFFC7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2" name="Freihandform: Form 61">
              <a:extLst>
                <a:ext uri="{FF2B5EF4-FFF2-40B4-BE49-F238E27FC236}">
                  <a16:creationId xmlns:a16="http://schemas.microsoft.com/office/drawing/2014/main" id="{00126C66-16DA-4542-920D-7B9FA6445B07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3" name="Freihandform: Form 62">
              <a:extLst>
                <a:ext uri="{FF2B5EF4-FFF2-40B4-BE49-F238E27FC236}">
                  <a16:creationId xmlns:a16="http://schemas.microsoft.com/office/drawing/2014/main" id="{D05CC549-530D-48ED-8CF7-BEACA1EBAC5E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4" name="Freihandform: Form 63">
              <a:extLst>
                <a:ext uri="{FF2B5EF4-FFF2-40B4-BE49-F238E27FC236}">
                  <a16:creationId xmlns:a16="http://schemas.microsoft.com/office/drawing/2014/main" id="{8EC28BC0-BBAC-4E1E-B28C-873273209CF1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5" name="Freihandform: Form 64">
              <a:extLst>
                <a:ext uri="{FF2B5EF4-FFF2-40B4-BE49-F238E27FC236}">
                  <a16:creationId xmlns:a16="http://schemas.microsoft.com/office/drawing/2014/main" id="{9460418C-B8CE-4930-B180-191543092191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6" name="Freihandform: Form 65">
              <a:extLst>
                <a:ext uri="{FF2B5EF4-FFF2-40B4-BE49-F238E27FC236}">
                  <a16:creationId xmlns:a16="http://schemas.microsoft.com/office/drawing/2014/main" id="{32EA0EAC-4653-40B5-A58B-886931D7D67D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7" name="Freihandform: Form 66">
              <a:extLst>
                <a:ext uri="{FF2B5EF4-FFF2-40B4-BE49-F238E27FC236}">
                  <a16:creationId xmlns:a16="http://schemas.microsoft.com/office/drawing/2014/main" id="{75484394-3533-4BAD-8490-E29C89E6A1AB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8" name="Freihandform: Form 67">
              <a:extLst>
                <a:ext uri="{FF2B5EF4-FFF2-40B4-BE49-F238E27FC236}">
                  <a16:creationId xmlns:a16="http://schemas.microsoft.com/office/drawing/2014/main" id="{AF45580C-9E5D-478F-8002-8FBD0439D2A6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9" name="Freihandform: Form 68">
              <a:extLst>
                <a:ext uri="{FF2B5EF4-FFF2-40B4-BE49-F238E27FC236}">
                  <a16:creationId xmlns:a16="http://schemas.microsoft.com/office/drawing/2014/main" id="{0152FEC2-A7FA-4987-96DD-190A51FC6D4C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0" name="Freihandform: Form 69">
              <a:extLst>
                <a:ext uri="{FF2B5EF4-FFF2-40B4-BE49-F238E27FC236}">
                  <a16:creationId xmlns:a16="http://schemas.microsoft.com/office/drawing/2014/main" id="{446920A4-451F-4EC6-BFD9-ABCA492C74FB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" name="Freihandform: Form 70">
              <a:extLst>
                <a:ext uri="{FF2B5EF4-FFF2-40B4-BE49-F238E27FC236}">
                  <a16:creationId xmlns:a16="http://schemas.microsoft.com/office/drawing/2014/main" id="{28BD2A19-46A8-48F5-8E6E-8D97A8399D41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72" name="Grafik 46">
            <a:extLst>
              <a:ext uri="{FF2B5EF4-FFF2-40B4-BE49-F238E27FC236}">
                <a16:creationId xmlns:a16="http://schemas.microsoft.com/office/drawing/2014/main" id="{F189A221-B02F-4AE5-BDCE-C022A4D27BBD}"/>
              </a:ext>
            </a:extLst>
          </p:cNvPr>
          <p:cNvSpPr/>
          <p:nvPr/>
        </p:nvSpPr>
        <p:spPr>
          <a:xfrm>
            <a:off x="442913" y="6166099"/>
            <a:ext cx="11306175" cy="291423"/>
          </a:xfrm>
          <a:custGeom>
            <a:avLst/>
            <a:gdLst>
              <a:gd name="connsiteX0" fmla="*/ 0 w 11308331"/>
              <a:gd name="connsiteY0" fmla="*/ 61764 h 291423"/>
              <a:gd name="connsiteX1" fmla="*/ 7340496 w 11308331"/>
              <a:gd name="connsiteY1" fmla="*/ 248926 h 291423"/>
              <a:gd name="connsiteX2" fmla="*/ 11308332 w 11308331"/>
              <a:gd name="connsiteY2" fmla="*/ 0 h 291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08331" h="291423">
                <a:moveTo>
                  <a:pt x="0" y="61764"/>
                </a:moveTo>
                <a:cubicBezTo>
                  <a:pt x="0" y="61764"/>
                  <a:pt x="3979065" y="409885"/>
                  <a:pt x="7340496" y="248926"/>
                </a:cubicBezTo>
                <a:cubicBezTo>
                  <a:pt x="10701926" y="87966"/>
                  <a:pt x="11308332" y="0"/>
                  <a:pt x="11308332" y="0"/>
                </a:cubicBezTo>
              </a:path>
            </a:pathLst>
          </a:custGeom>
          <a:noFill/>
          <a:ln w="38154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128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0" r:id="rId4"/>
    <p:sldLayoutId id="2147483654" r:id="rId5"/>
    <p:sldLayoutId id="2147483653" r:id="rId6"/>
    <p:sldLayoutId id="2147483655" r:id="rId7"/>
    <p:sldLayoutId id="2147483656" r:id="rId8"/>
    <p:sldLayoutId id="2147483659" r:id="rId9"/>
    <p:sldLayoutId id="2147483657" r:id="rId10"/>
    <p:sldLayoutId id="2147483658" r:id="rId11"/>
    <p:sldLayoutId id="2147483660" r:id="rId12"/>
    <p:sldLayoutId id="2147483661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271463" indent="-271463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33400" indent="-261938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06450" indent="-27305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077913" indent="-271463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 userDrawn="1">
          <p15:clr>
            <a:srgbClr val="F26B43"/>
          </p15:clr>
        </p15:guide>
        <p15:guide id="2" orient="horz" pos="368" userDrawn="1">
          <p15:clr>
            <a:srgbClr val="F26B43"/>
          </p15:clr>
        </p15:guide>
        <p15:guide id="3" orient="horz" pos="3680" userDrawn="1">
          <p15:clr>
            <a:srgbClr val="F26B43"/>
          </p15:clr>
        </p15:guide>
        <p15:guide id="4" pos="74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26356436-3A5B-46A7-82CC-531B7CED346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247" r="2247"/>
          <a:stretch/>
        </p:blipFill>
        <p:spPr>
          <a:xfrm>
            <a:off x="-90336" y="1469922"/>
            <a:ext cx="12469148" cy="5388078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377A0874-AF0B-4E60-A5F1-3C2D04E42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7FC6233-6610-4091-A735-E851853325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" name="Bildplatzhalter 25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7FE1F83D-493C-0B97-5481-3DBB521D54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" b="43"/>
          <a:stretch>
            <a:fillRect/>
          </a:stretch>
        </p:blipFill>
        <p:spPr>
          <a:xfrm>
            <a:off x="9243908" y="1115642"/>
            <a:ext cx="1866900" cy="1865313"/>
          </a:xfrm>
          <a:prstGeom prst="ellipse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A83C29CA-A4B2-774A-2C4B-BC11EF72135B}"/>
              </a:ext>
            </a:extLst>
          </p:cNvPr>
          <p:cNvSpPr txBox="1"/>
          <p:nvPr/>
        </p:nvSpPr>
        <p:spPr>
          <a:xfrm>
            <a:off x="442912" y="1391871"/>
            <a:ext cx="71328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400" dirty="0">
                <a:solidFill>
                  <a:schemeClr val="accent1"/>
                </a:solidFill>
              </a:rPr>
              <a:t>Die folgenden Abbildungen zeigen ausschließlich eine schematische Flächendarstellung, </a:t>
            </a:r>
          </a:p>
          <a:p>
            <a:r>
              <a:rPr lang="de-DE" sz="1400" dirty="0">
                <a:solidFill>
                  <a:schemeClr val="accent1"/>
                </a:solidFill>
              </a:rPr>
              <a:t>welche nicht maßstabsgetreu sind und stellen lediglich einen unverbindlichen Vorschlag </a:t>
            </a:r>
          </a:p>
          <a:p>
            <a:r>
              <a:rPr lang="de-DE" sz="1400" dirty="0">
                <a:solidFill>
                  <a:schemeClr val="accent1"/>
                </a:solidFill>
              </a:rPr>
              <a:t>allgemein verfügbarer Netto-Ausstellungsflächen dar.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A3540A5C-1514-9F92-7676-AEE5F1FA5704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9971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7200" b="1" dirty="0">
                <a:solidFill>
                  <a:schemeClr val="accent6"/>
                </a:solidFill>
              </a:rPr>
              <a:t>Messekonzept</a:t>
            </a:r>
            <a:r>
              <a:rPr lang="de-DE" sz="7200" dirty="0">
                <a:solidFill>
                  <a:schemeClr val="accent6"/>
                </a:solidFill>
              </a:rPr>
              <a:t> </a:t>
            </a:r>
            <a:r>
              <a:rPr lang="de-DE" sz="7200" b="1" dirty="0">
                <a:solidFill>
                  <a:schemeClr val="accent6"/>
                </a:solidFill>
              </a:rPr>
              <a:t>M</a:t>
            </a:r>
            <a:endParaRPr lang="de-DE" sz="7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678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91ECC-9AD0-94B1-F0EA-18FDDA6CE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80CDA1A1-8D7F-4435-6F0E-DFC7D7A884DB}"/>
              </a:ext>
            </a:extLst>
          </p:cNvPr>
          <p:cNvGrpSpPr/>
          <p:nvPr/>
        </p:nvGrpSpPr>
        <p:grpSpPr>
          <a:xfrm>
            <a:off x="442913" y="400030"/>
            <a:ext cx="9343585" cy="5604828"/>
            <a:chOff x="442913" y="400030"/>
            <a:chExt cx="9343585" cy="5604828"/>
          </a:xfrm>
        </p:grpSpPr>
        <p:sp>
          <p:nvSpPr>
            <p:cNvPr id="26" name="Titel 1">
              <a:extLst>
                <a:ext uri="{FF2B5EF4-FFF2-40B4-BE49-F238E27FC236}">
                  <a16:creationId xmlns:a16="http://schemas.microsoft.com/office/drawing/2014/main" id="{5A9961C6-3C10-09ED-098C-F761A361D145}"/>
                </a:ext>
              </a:extLst>
            </p:cNvPr>
            <p:cNvSpPr txBox="1">
              <a:spLocks/>
            </p:cNvSpPr>
            <p:nvPr/>
          </p:nvSpPr>
          <p:spPr>
            <a:xfrm>
              <a:off x="442913" y="400030"/>
              <a:ext cx="9343585" cy="484748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5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de-DE" b="1" dirty="0"/>
                <a:t>Messekonzept M</a:t>
              </a:r>
              <a:r>
                <a:rPr lang="de-DE" dirty="0"/>
                <a:t> | Übersicht</a:t>
              </a:r>
            </a:p>
          </p:txBody>
        </p: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74E0AEC5-5EF8-6C41-024C-98714E5F13B5}"/>
                </a:ext>
              </a:extLst>
            </p:cNvPr>
            <p:cNvCxnSpPr>
              <a:cxnSpLocks/>
            </p:cNvCxnSpPr>
            <p:nvPr/>
          </p:nvCxnSpPr>
          <p:spPr>
            <a:xfrm>
              <a:off x="4152023" y="462614"/>
              <a:ext cx="0" cy="5542244"/>
            </a:xfrm>
            <a:prstGeom prst="line">
              <a:avLst/>
            </a:prstGeom>
            <a:ln w="57150">
              <a:solidFill>
                <a:srgbClr val="5754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861E68AD-00E3-2732-28A0-B7F6A7166CCE}"/>
              </a:ext>
            </a:extLst>
          </p:cNvPr>
          <p:cNvGrpSpPr/>
          <p:nvPr/>
        </p:nvGrpSpPr>
        <p:grpSpPr>
          <a:xfrm>
            <a:off x="694544" y="1252858"/>
            <a:ext cx="2286965" cy="4752000"/>
            <a:chOff x="273173" y="0"/>
            <a:chExt cx="3309674" cy="6877050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8A679500-1764-7691-6D22-BC0B865B3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723" y="0"/>
              <a:ext cx="2914124" cy="6858000"/>
            </a:xfrm>
            <a:prstGeom prst="rect">
              <a:avLst/>
            </a:prstGeom>
          </p:spPr>
        </p:pic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13D250E3-D8A4-66D1-D1E7-2EB7D58707F2}"/>
                </a:ext>
              </a:extLst>
            </p:cNvPr>
            <p:cNvSpPr/>
            <p:nvPr/>
          </p:nvSpPr>
          <p:spPr>
            <a:xfrm>
              <a:off x="1447129" y="5612606"/>
              <a:ext cx="1376362" cy="1245394"/>
            </a:xfrm>
            <a:custGeom>
              <a:avLst/>
              <a:gdLst>
                <a:gd name="connsiteX0" fmla="*/ 1307306 w 1376362"/>
                <a:gd name="connsiteY0" fmla="*/ 731044 h 1245394"/>
                <a:gd name="connsiteX1" fmla="*/ 802481 w 1376362"/>
                <a:gd name="connsiteY1" fmla="*/ 723900 h 1245394"/>
                <a:gd name="connsiteX2" fmla="*/ 519112 w 1376362"/>
                <a:gd name="connsiteY2" fmla="*/ 0 h 1245394"/>
                <a:gd name="connsiteX3" fmla="*/ 0 w 1376362"/>
                <a:gd name="connsiteY3" fmla="*/ 69057 h 1245394"/>
                <a:gd name="connsiteX4" fmla="*/ 76200 w 1376362"/>
                <a:gd name="connsiteY4" fmla="*/ 1245394 h 1245394"/>
                <a:gd name="connsiteX5" fmla="*/ 1376362 w 1376362"/>
                <a:gd name="connsiteY5" fmla="*/ 1238250 h 1245394"/>
                <a:gd name="connsiteX6" fmla="*/ 1307306 w 1376362"/>
                <a:gd name="connsiteY6" fmla="*/ 731044 h 1245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6362" h="1245394">
                  <a:moveTo>
                    <a:pt x="1307306" y="731044"/>
                  </a:moveTo>
                  <a:lnTo>
                    <a:pt x="802481" y="723900"/>
                  </a:lnTo>
                  <a:lnTo>
                    <a:pt x="519112" y="0"/>
                  </a:lnTo>
                  <a:lnTo>
                    <a:pt x="0" y="69057"/>
                  </a:lnTo>
                  <a:lnTo>
                    <a:pt x="76200" y="1245394"/>
                  </a:lnTo>
                  <a:lnTo>
                    <a:pt x="1376362" y="1238250"/>
                  </a:lnTo>
                  <a:lnTo>
                    <a:pt x="1307306" y="7310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24C53F00-F5E4-86E9-5D99-67D91F832A86}"/>
                </a:ext>
              </a:extLst>
            </p:cNvPr>
            <p:cNvSpPr/>
            <p:nvPr/>
          </p:nvSpPr>
          <p:spPr>
            <a:xfrm>
              <a:off x="273173" y="5436394"/>
              <a:ext cx="2614612" cy="1440656"/>
            </a:xfrm>
            <a:custGeom>
              <a:avLst/>
              <a:gdLst>
                <a:gd name="connsiteX0" fmla="*/ 78581 w 2614612"/>
                <a:gd name="connsiteY0" fmla="*/ 459581 h 1421606"/>
                <a:gd name="connsiteX1" fmla="*/ 1104900 w 2614612"/>
                <a:gd name="connsiteY1" fmla="*/ 0 h 1421606"/>
                <a:gd name="connsiteX2" fmla="*/ 2614612 w 2614612"/>
                <a:gd name="connsiteY2" fmla="*/ 1419225 h 1421606"/>
                <a:gd name="connsiteX3" fmla="*/ 0 w 2614612"/>
                <a:gd name="connsiteY3" fmla="*/ 1421606 h 1421606"/>
                <a:gd name="connsiteX4" fmla="*/ 78581 w 2614612"/>
                <a:gd name="connsiteY4" fmla="*/ 459581 h 142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4612" h="1421606">
                  <a:moveTo>
                    <a:pt x="78581" y="459581"/>
                  </a:moveTo>
                  <a:lnTo>
                    <a:pt x="1104900" y="0"/>
                  </a:lnTo>
                  <a:lnTo>
                    <a:pt x="2614612" y="1419225"/>
                  </a:lnTo>
                  <a:lnTo>
                    <a:pt x="0" y="1421606"/>
                  </a:lnTo>
                  <a:lnTo>
                    <a:pt x="78581" y="4595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884AE64E-1DB3-720F-CCAE-1B501CC0ECED}"/>
              </a:ext>
            </a:extLst>
          </p:cNvPr>
          <p:cNvSpPr/>
          <p:nvPr/>
        </p:nvSpPr>
        <p:spPr>
          <a:xfrm>
            <a:off x="1227139" y="1863641"/>
            <a:ext cx="1569082" cy="1584878"/>
          </a:xfrm>
          <a:custGeom>
            <a:avLst/>
            <a:gdLst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569720 w 2476500"/>
              <a:gd name="connsiteY4" fmla="*/ 3810000 h 5905500"/>
              <a:gd name="connsiteX5" fmla="*/ 1981200 w 2476500"/>
              <a:gd name="connsiteY5" fmla="*/ 3200400 h 5905500"/>
              <a:gd name="connsiteX6" fmla="*/ 1790700 w 2476500"/>
              <a:gd name="connsiteY6" fmla="*/ 3086100 h 5905500"/>
              <a:gd name="connsiteX7" fmla="*/ 1943100 w 2476500"/>
              <a:gd name="connsiteY7" fmla="*/ 2880360 h 5905500"/>
              <a:gd name="connsiteX8" fmla="*/ 1333500 w 2476500"/>
              <a:gd name="connsiteY8" fmla="*/ 2491740 h 5905500"/>
              <a:gd name="connsiteX9" fmla="*/ 1729740 w 2476500"/>
              <a:gd name="connsiteY9" fmla="*/ 1828800 h 5905500"/>
              <a:gd name="connsiteX10" fmla="*/ 1691640 w 2476500"/>
              <a:gd name="connsiteY10" fmla="*/ 1783080 h 5905500"/>
              <a:gd name="connsiteX11" fmla="*/ 1714500 w 2476500"/>
              <a:gd name="connsiteY11" fmla="*/ 1752600 h 5905500"/>
              <a:gd name="connsiteX12" fmla="*/ 1455420 w 2476500"/>
              <a:gd name="connsiteY12" fmla="*/ 1325880 h 5905500"/>
              <a:gd name="connsiteX13" fmla="*/ 1249680 w 2476500"/>
              <a:gd name="connsiteY13" fmla="*/ 1562100 h 5905500"/>
              <a:gd name="connsiteX14" fmla="*/ 1158240 w 2476500"/>
              <a:gd name="connsiteY14" fmla="*/ 1516380 h 5905500"/>
              <a:gd name="connsiteX15" fmla="*/ 518160 w 2476500"/>
              <a:gd name="connsiteY15" fmla="*/ 2293620 h 5905500"/>
              <a:gd name="connsiteX16" fmla="*/ 0 w 2476500"/>
              <a:gd name="connsiteY16" fmla="*/ 2004060 h 5905500"/>
              <a:gd name="connsiteX17" fmla="*/ 45720 w 2476500"/>
              <a:gd name="connsiteY17" fmla="*/ 1805940 h 5905500"/>
              <a:gd name="connsiteX18" fmla="*/ 83820 w 2476500"/>
              <a:gd name="connsiteY18" fmla="*/ 1851660 h 5905500"/>
              <a:gd name="connsiteX19" fmla="*/ 251460 w 2476500"/>
              <a:gd name="connsiteY19" fmla="*/ 1363980 h 5905500"/>
              <a:gd name="connsiteX20" fmla="*/ 213360 w 2476500"/>
              <a:gd name="connsiteY20" fmla="*/ 1363980 h 5905500"/>
              <a:gd name="connsiteX21" fmla="*/ 358140 w 2476500"/>
              <a:gd name="connsiteY21" fmla="*/ 876300 h 5905500"/>
              <a:gd name="connsiteX22" fmla="*/ 563880 w 2476500"/>
              <a:gd name="connsiteY22" fmla="*/ 937260 h 5905500"/>
              <a:gd name="connsiteX23" fmla="*/ 662940 w 2476500"/>
              <a:gd name="connsiteY23" fmla="*/ 601980 h 5905500"/>
              <a:gd name="connsiteX24" fmla="*/ 541020 w 2476500"/>
              <a:gd name="connsiteY24" fmla="*/ 579120 h 5905500"/>
              <a:gd name="connsiteX25" fmla="*/ 548640 w 2476500"/>
              <a:gd name="connsiteY25" fmla="*/ 533400 h 5905500"/>
              <a:gd name="connsiteX26" fmla="*/ 373380 w 2476500"/>
              <a:gd name="connsiteY26" fmla="*/ 426720 h 5905500"/>
              <a:gd name="connsiteX27" fmla="*/ 571500 w 2476500"/>
              <a:gd name="connsiteY27" fmla="*/ 0 h 5905500"/>
              <a:gd name="connsiteX28" fmla="*/ 632460 w 2476500"/>
              <a:gd name="connsiteY28" fmla="*/ 22860 h 5905500"/>
              <a:gd name="connsiteX29" fmla="*/ 845820 w 2476500"/>
              <a:gd name="connsiteY29" fmla="*/ 45720 h 5905500"/>
              <a:gd name="connsiteX30" fmla="*/ 1005840 w 2476500"/>
              <a:gd name="connsiteY30" fmla="*/ 160020 h 5905500"/>
              <a:gd name="connsiteX31" fmla="*/ 830580 w 2476500"/>
              <a:gd name="connsiteY31" fmla="*/ 266700 h 5905500"/>
              <a:gd name="connsiteX32" fmla="*/ 891540 w 2476500"/>
              <a:gd name="connsiteY32" fmla="*/ 365760 h 5905500"/>
              <a:gd name="connsiteX33" fmla="*/ 891540 w 2476500"/>
              <a:gd name="connsiteY33" fmla="*/ 403860 h 5905500"/>
              <a:gd name="connsiteX34" fmla="*/ 1181100 w 2476500"/>
              <a:gd name="connsiteY34" fmla="*/ 762000 h 5905500"/>
              <a:gd name="connsiteX35" fmla="*/ 1143000 w 2476500"/>
              <a:gd name="connsiteY35" fmla="*/ 769620 h 5905500"/>
              <a:gd name="connsiteX36" fmla="*/ 1226820 w 2476500"/>
              <a:gd name="connsiteY36" fmla="*/ 922020 h 5905500"/>
              <a:gd name="connsiteX37" fmla="*/ 1470660 w 2476500"/>
              <a:gd name="connsiteY37" fmla="*/ 777240 h 5905500"/>
              <a:gd name="connsiteX38" fmla="*/ 1531620 w 2476500"/>
              <a:gd name="connsiteY38" fmla="*/ 792480 h 5905500"/>
              <a:gd name="connsiteX39" fmla="*/ 1699260 w 2476500"/>
              <a:gd name="connsiteY39" fmla="*/ 716280 h 5905500"/>
              <a:gd name="connsiteX40" fmla="*/ 1912620 w 2476500"/>
              <a:gd name="connsiteY40" fmla="*/ 807720 h 5905500"/>
              <a:gd name="connsiteX41" fmla="*/ 1950720 w 2476500"/>
              <a:gd name="connsiteY41" fmla="*/ 655320 h 5905500"/>
              <a:gd name="connsiteX42" fmla="*/ 2270760 w 2476500"/>
              <a:gd name="connsiteY42" fmla="*/ 723900 h 5905500"/>
              <a:gd name="connsiteX43" fmla="*/ 2209800 w 2476500"/>
              <a:gd name="connsiteY43" fmla="*/ 906780 h 5905500"/>
              <a:gd name="connsiteX44" fmla="*/ 2461260 w 2476500"/>
              <a:gd name="connsiteY44" fmla="*/ 1074420 h 5905500"/>
              <a:gd name="connsiteX0" fmla="*/ 2156460 w 2476500"/>
              <a:gd name="connsiteY0" fmla="*/ 101727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569720 w 2476500"/>
              <a:gd name="connsiteY4" fmla="*/ 3810000 h 5905500"/>
              <a:gd name="connsiteX5" fmla="*/ 1981200 w 2476500"/>
              <a:gd name="connsiteY5" fmla="*/ 3200400 h 5905500"/>
              <a:gd name="connsiteX6" fmla="*/ 1790700 w 2476500"/>
              <a:gd name="connsiteY6" fmla="*/ 3086100 h 5905500"/>
              <a:gd name="connsiteX7" fmla="*/ 1943100 w 2476500"/>
              <a:gd name="connsiteY7" fmla="*/ 2880360 h 5905500"/>
              <a:gd name="connsiteX8" fmla="*/ 1333500 w 2476500"/>
              <a:gd name="connsiteY8" fmla="*/ 2491740 h 5905500"/>
              <a:gd name="connsiteX9" fmla="*/ 1729740 w 2476500"/>
              <a:gd name="connsiteY9" fmla="*/ 1828800 h 5905500"/>
              <a:gd name="connsiteX10" fmla="*/ 1691640 w 2476500"/>
              <a:gd name="connsiteY10" fmla="*/ 1783080 h 5905500"/>
              <a:gd name="connsiteX11" fmla="*/ 1714500 w 2476500"/>
              <a:gd name="connsiteY11" fmla="*/ 1752600 h 5905500"/>
              <a:gd name="connsiteX12" fmla="*/ 1455420 w 2476500"/>
              <a:gd name="connsiteY12" fmla="*/ 1325880 h 5905500"/>
              <a:gd name="connsiteX13" fmla="*/ 1249680 w 2476500"/>
              <a:gd name="connsiteY13" fmla="*/ 1562100 h 5905500"/>
              <a:gd name="connsiteX14" fmla="*/ 1158240 w 2476500"/>
              <a:gd name="connsiteY14" fmla="*/ 1516380 h 5905500"/>
              <a:gd name="connsiteX15" fmla="*/ 518160 w 2476500"/>
              <a:gd name="connsiteY15" fmla="*/ 2293620 h 5905500"/>
              <a:gd name="connsiteX16" fmla="*/ 0 w 2476500"/>
              <a:gd name="connsiteY16" fmla="*/ 2004060 h 5905500"/>
              <a:gd name="connsiteX17" fmla="*/ 45720 w 2476500"/>
              <a:gd name="connsiteY17" fmla="*/ 1805940 h 5905500"/>
              <a:gd name="connsiteX18" fmla="*/ 83820 w 2476500"/>
              <a:gd name="connsiteY18" fmla="*/ 1851660 h 5905500"/>
              <a:gd name="connsiteX19" fmla="*/ 251460 w 2476500"/>
              <a:gd name="connsiteY19" fmla="*/ 1363980 h 5905500"/>
              <a:gd name="connsiteX20" fmla="*/ 213360 w 2476500"/>
              <a:gd name="connsiteY20" fmla="*/ 1363980 h 5905500"/>
              <a:gd name="connsiteX21" fmla="*/ 358140 w 2476500"/>
              <a:gd name="connsiteY21" fmla="*/ 876300 h 5905500"/>
              <a:gd name="connsiteX22" fmla="*/ 563880 w 2476500"/>
              <a:gd name="connsiteY22" fmla="*/ 937260 h 5905500"/>
              <a:gd name="connsiteX23" fmla="*/ 662940 w 2476500"/>
              <a:gd name="connsiteY23" fmla="*/ 601980 h 5905500"/>
              <a:gd name="connsiteX24" fmla="*/ 541020 w 2476500"/>
              <a:gd name="connsiteY24" fmla="*/ 579120 h 5905500"/>
              <a:gd name="connsiteX25" fmla="*/ 548640 w 2476500"/>
              <a:gd name="connsiteY25" fmla="*/ 533400 h 5905500"/>
              <a:gd name="connsiteX26" fmla="*/ 373380 w 2476500"/>
              <a:gd name="connsiteY26" fmla="*/ 426720 h 5905500"/>
              <a:gd name="connsiteX27" fmla="*/ 571500 w 2476500"/>
              <a:gd name="connsiteY27" fmla="*/ 0 h 5905500"/>
              <a:gd name="connsiteX28" fmla="*/ 632460 w 2476500"/>
              <a:gd name="connsiteY28" fmla="*/ 22860 h 5905500"/>
              <a:gd name="connsiteX29" fmla="*/ 845820 w 2476500"/>
              <a:gd name="connsiteY29" fmla="*/ 45720 h 5905500"/>
              <a:gd name="connsiteX30" fmla="*/ 1005840 w 2476500"/>
              <a:gd name="connsiteY30" fmla="*/ 160020 h 5905500"/>
              <a:gd name="connsiteX31" fmla="*/ 830580 w 2476500"/>
              <a:gd name="connsiteY31" fmla="*/ 266700 h 5905500"/>
              <a:gd name="connsiteX32" fmla="*/ 891540 w 2476500"/>
              <a:gd name="connsiteY32" fmla="*/ 365760 h 5905500"/>
              <a:gd name="connsiteX33" fmla="*/ 891540 w 2476500"/>
              <a:gd name="connsiteY33" fmla="*/ 403860 h 5905500"/>
              <a:gd name="connsiteX34" fmla="*/ 1181100 w 2476500"/>
              <a:gd name="connsiteY34" fmla="*/ 762000 h 5905500"/>
              <a:gd name="connsiteX35" fmla="*/ 1143000 w 2476500"/>
              <a:gd name="connsiteY35" fmla="*/ 769620 h 5905500"/>
              <a:gd name="connsiteX36" fmla="*/ 1226820 w 2476500"/>
              <a:gd name="connsiteY36" fmla="*/ 922020 h 5905500"/>
              <a:gd name="connsiteX37" fmla="*/ 1470660 w 2476500"/>
              <a:gd name="connsiteY37" fmla="*/ 777240 h 5905500"/>
              <a:gd name="connsiteX38" fmla="*/ 1531620 w 2476500"/>
              <a:gd name="connsiteY38" fmla="*/ 792480 h 5905500"/>
              <a:gd name="connsiteX39" fmla="*/ 1699260 w 2476500"/>
              <a:gd name="connsiteY39" fmla="*/ 716280 h 5905500"/>
              <a:gd name="connsiteX40" fmla="*/ 1912620 w 2476500"/>
              <a:gd name="connsiteY40" fmla="*/ 807720 h 5905500"/>
              <a:gd name="connsiteX41" fmla="*/ 1950720 w 2476500"/>
              <a:gd name="connsiteY41" fmla="*/ 655320 h 5905500"/>
              <a:gd name="connsiteX42" fmla="*/ 2270760 w 2476500"/>
              <a:gd name="connsiteY42" fmla="*/ 723900 h 5905500"/>
              <a:gd name="connsiteX43" fmla="*/ 2209800 w 2476500"/>
              <a:gd name="connsiteY43" fmla="*/ 906780 h 5905500"/>
              <a:gd name="connsiteX44" fmla="*/ 2156460 w 2476500"/>
              <a:gd name="connsiteY44" fmla="*/ 1017270 h 5905500"/>
              <a:gd name="connsiteX0" fmla="*/ 2209800 w 2476500"/>
              <a:gd name="connsiteY0" fmla="*/ 90678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569720 w 2476500"/>
              <a:gd name="connsiteY4" fmla="*/ 3810000 h 5905500"/>
              <a:gd name="connsiteX5" fmla="*/ 1981200 w 2476500"/>
              <a:gd name="connsiteY5" fmla="*/ 3200400 h 5905500"/>
              <a:gd name="connsiteX6" fmla="*/ 1790700 w 2476500"/>
              <a:gd name="connsiteY6" fmla="*/ 3086100 h 5905500"/>
              <a:gd name="connsiteX7" fmla="*/ 1943100 w 2476500"/>
              <a:gd name="connsiteY7" fmla="*/ 2880360 h 5905500"/>
              <a:gd name="connsiteX8" fmla="*/ 1333500 w 2476500"/>
              <a:gd name="connsiteY8" fmla="*/ 2491740 h 5905500"/>
              <a:gd name="connsiteX9" fmla="*/ 1729740 w 2476500"/>
              <a:gd name="connsiteY9" fmla="*/ 1828800 h 5905500"/>
              <a:gd name="connsiteX10" fmla="*/ 1691640 w 2476500"/>
              <a:gd name="connsiteY10" fmla="*/ 1783080 h 5905500"/>
              <a:gd name="connsiteX11" fmla="*/ 1714500 w 2476500"/>
              <a:gd name="connsiteY11" fmla="*/ 1752600 h 5905500"/>
              <a:gd name="connsiteX12" fmla="*/ 1455420 w 2476500"/>
              <a:gd name="connsiteY12" fmla="*/ 1325880 h 5905500"/>
              <a:gd name="connsiteX13" fmla="*/ 1249680 w 2476500"/>
              <a:gd name="connsiteY13" fmla="*/ 1562100 h 5905500"/>
              <a:gd name="connsiteX14" fmla="*/ 1158240 w 2476500"/>
              <a:gd name="connsiteY14" fmla="*/ 1516380 h 5905500"/>
              <a:gd name="connsiteX15" fmla="*/ 518160 w 2476500"/>
              <a:gd name="connsiteY15" fmla="*/ 2293620 h 5905500"/>
              <a:gd name="connsiteX16" fmla="*/ 0 w 2476500"/>
              <a:gd name="connsiteY16" fmla="*/ 2004060 h 5905500"/>
              <a:gd name="connsiteX17" fmla="*/ 45720 w 2476500"/>
              <a:gd name="connsiteY17" fmla="*/ 1805940 h 5905500"/>
              <a:gd name="connsiteX18" fmla="*/ 83820 w 2476500"/>
              <a:gd name="connsiteY18" fmla="*/ 1851660 h 5905500"/>
              <a:gd name="connsiteX19" fmla="*/ 251460 w 2476500"/>
              <a:gd name="connsiteY19" fmla="*/ 1363980 h 5905500"/>
              <a:gd name="connsiteX20" fmla="*/ 213360 w 2476500"/>
              <a:gd name="connsiteY20" fmla="*/ 1363980 h 5905500"/>
              <a:gd name="connsiteX21" fmla="*/ 358140 w 2476500"/>
              <a:gd name="connsiteY21" fmla="*/ 876300 h 5905500"/>
              <a:gd name="connsiteX22" fmla="*/ 563880 w 2476500"/>
              <a:gd name="connsiteY22" fmla="*/ 937260 h 5905500"/>
              <a:gd name="connsiteX23" fmla="*/ 662940 w 2476500"/>
              <a:gd name="connsiteY23" fmla="*/ 601980 h 5905500"/>
              <a:gd name="connsiteX24" fmla="*/ 541020 w 2476500"/>
              <a:gd name="connsiteY24" fmla="*/ 579120 h 5905500"/>
              <a:gd name="connsiteX25" fmla="*/ 548640 w 2476500"/>
              <a:gd name="connsiteY25" fmla="*/ 533400 h 5905500"/>
              <a:gd name="connsiteX26" fmla="*/ 373380 w 2476500"/>
              <a:gd name="connsiteY26" fmla="*/ 426720 h 5905500"/>
              <a:gd name="connsiteX27" fmla="*/ 571500 w 2476500"/>
              <a:gd name="connsiteY27" fmla="*/ 0 h 5905500"/>
              <a:gd name="connsiteX28" fmla="*/ 632460 w 2476500"/>
              <a:gd name="connsiteY28" fmla="*/ 22860 h 5905500"/>
              <a:gd name="connsiteX29" fmla="*/ 845820 w 2476500"/>
              <a:gd name="connsiteY29" fmla="*/ 45720 h 5905500"/>
              <a:gd name="connsiteX30" fmla="*/ 1005840 w 2476500"/>
              <a:gd name="connsiteY30" fmla="*/ 160020 h 5905500"/>
              <a:gd name="connsiteX31" fmla="*/ 830580 w 2476500"/>
              <a:gd name="connsiteY31" fmla="*/ 266700 h 5905500"/>
              <a:gd name="connsiteX32" fmla="*/ 891540 w 2476500"/>
              <a:gd name="connsiteY32" fmla="*/ 365760 h 5905500"/>
              <a:gd name="connsiteX33" fmla="*/ 891540 w 2476500"/>
              <a:gd name="connsiteY33" fmla="*/ 403860 h 5905500"/>
              <a:gd name="connsiteX34" fmla="*/ 1181100 w 2476500"/>
              <a:gd name="connsiteY34" fmla="*/ 762000 h 5905500"/>
              <a:gd name="connsiteX35" fmla="*/ 1143000 w 2476500"/>
              <a:gd name="connsiteY35" fmla="*/ 769620 h 5905500"/>
              <a:gd name="connsiteX36" fmla="*/ 1226820 w 2476500"/>
              <a:gd name="connsiteY36" fmla="*/ 922020 h 5905500"/>
              <a:gd name="connsiteX37" fmla="*/ 1470660 w 2476500"/>
              <a:gd name="connsiteY37" fmla="*/ 777240 h 5905500"/>
              <a:gd name="connsiteX38" fmla="*/ 1531620 w 2476500"/>
              <a:gd name="connsiteY38" fmla="*/ 792480 h 5905500"/>
              <a:gd name="connsiteX39" fmla="*/ 1699260 w 2476500"/>
              <a:gd name="connsiteY39" fmla="*/ 716280 h 5905500"/>
              <a:gd name="connsiteX40" fmla="*/ 1912620 w 2476500"/>
              <a:gd name="connsiteY40" fmla="*/ 807720 h 5905500"/>
              <a:gd name="connsiteX41" fmla="*/ 1950720 w 2476500"/>
              <a:gd name="connsiteY41" fmla="*/ 655320 h 5905500"/>
              <a:gd name="connsiteX42" fmla="*/ 2270760 w 2476500"/>
              <a:gd name="connsiteY42" fmla="*/ 723900 h 5905500"/>
              <a:gd name="connsiteX43" fmla="*/ 2209800 w 2476500"/>
              <a:gd name="connsiteY43" fmla="*/ 906780 h 5905500"/>
              <a:gd name="connsiteX0" fmla="*/ 2209800 w 2476500"/>
              <a:gd name="connsiteY0" fmla="*/ 90678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569720 w 2476500"/>
              <a:gd name="connsiteY4" fmla="*/ 3810000 h 5905500"/>
              <a:gd name="connsiteX5" fmla="*/ 1981200 w 2476500"/>
              <a:gd name="connsiteY5" fmla="*/ 3200400 h 5905500"/>
              <a:gd name="connsiteX6" fmla="*/ 1790700 w 2476500"/>
              <a:gd name="connsiteY6" fmla="*/ 3086100 h 5905500"/>
              <a:gd name="connsiteX7" fmla="*/ 1943100 w 2476500"/>
              <a:gd name="connsiteY7" fmla="*/ 2880360 h 5905500"/>
              <a:gd name="connsiteX8" fmla="*/ 1333500 w 2476500"/>
              <a:gd name="connsiteY8" fmla="*/ 2491740 h 5905500"/>
              <a:gd name="connsiteX9" fmla="*/ 1729740 w 2476500"/>
              <a:gd name="connsiteY9" fmla="*/ 1828800 h 5905500"/>
              <a:gd name="connsiteX10" fmla="*/ 1714500 w 2476500"/>
              <a:gd name="connsiteY10" fmla="*/ 1752600 h 5905500"/>
              <a:gd name="connsiteX11" fmla="*/ 1455420 w 2476500"/>
              <a:gd name="connsiteY11" fmla="*/ 1325880 h 5905500"/>
              <a:gd name="connsiteX12" fmla="*/ 1249680 w 2476500"/>
              <a:gd name="connsiteY12" fmla="*/ 1562100 h 5905500"/>
              <a:gd name="connsiteX13" fmla="*/ 1158240 w 2476500"/>
              <a:gd name="connsiteY13" fmla="*/ 1516380 h 5905500"/>
              <a:gd name="connsiteX14" fmla="*/ 518160 w 2476500"/>
              <a:gd name="connsiteY14" fmla="*/ 2293620 h 5905500"/>
              <a:gd name="connsiteX15" fmla="*/ 0 w 2476500"/>
              <a:gd name="connsiteY15" fmla="*/ 2004060 h 5905500"/>
              <a:gd name="connsiteX16" fmla="*/ 45720 w 2476500"/>
              <a:gd name="connsiteY16" fmla="*/ 1805940 h 5905500"/>
              <a:gd name="connsiteX17" fmla="*/ 83820 w 2476500"/>
              <a:gd name="connsiteY17" fmla="*/ 1851660 h 5905500"/>
              <a:gd name="connsiteX18" fmla="*/ 251460 w 2476500"/>
              <a:gd name="connsiteY18" fmla="*/ 1363980 h 5905500"/>
              <a:gd name="connsiteX19" fmla="*/ 213360 w 2476500"/>
              <a:gd name="connsiteY19" fmla="*/ 1363980 h 5905500"/>
              <a:gd name="connsiteX20" fmla="*/ 358140 w 2476500"/>
              <a:gd name="connsiteY20" fmla="*/ 876300 h 5905500"/>
              <a:gd name="connsiteX21" fmla="*/ 563880 w 2476500"/>
              <a:gd name="connsiteY21" fmla="*/ 937260 h 5905500"/>
              <a:gd name="connsiteX22" fmla="*/ 662940 w 2476500"/>
              <a:gd name="connsiteY22" fmla="*/ 601980 h 5905500"/>
              <a:gd name="connsiteX23" fmla="*/ 541020 w 2476500"/>
              <a:gd name="connsiteY23" fmla="*/ 579120 h 5905500"/>
              <a:gd name="connsiteX24" fmla="*/ 548640 w 2476500"/>
              <a:gd name="connsiteY24" fmla="*/ 533400 h 5905500"/>
              <a:gd name="connsiteX25" fmla="*/ 373380 w 2476500"/>
              <a:gd name="connsiteY25" fmla="*/ 426720 h 5905500"/>
              <a:gd name="connsiteX26" fmla="*/ 571500 w 2476500"/>
              <a:gd name="connsiteY26" fmla="*/ 0 h 5905500"/>
              <a:gd name="connsiteX27" fmla="*/ 632460 w 2476500"/>
              <a:gd name="connsiteY27" fmla="*/ 22860 h 5905500"/>
              <a:gd name="connsiteX28" fmla="*/ 845820 w 2476500"/>
              <a:gd name="connsiteY28" fmla="*/ 45720 h 5905500"/>
              <a:gd name="connsiteX29" fmla="*/ 1005840 w 2476500"/>
              <a:gd name="connsiteY29" fmla="*/ 160020 h 5905500"/>
              <a:gd name="connsiteX30" fmla="*/ 830580 w 2476500"/>
              <a:gd name="connsiteY30" fmla="*/ 266700 h 5905500"/>
              <a:gd name="connsiteX31" fmla="*/ 891540 w 2476500"/>
              <a:gd name="connsiteY31" fmla="*/ 365760 h 5905500"/>
              <a:gd name="connsiteX32" fmla="*/ 891540 w 2476500"/>
              <a:gd name="connsiteY32" fmla="*/ 403860 h 5905500"/>
              <a:gd name="connsiteX33" fmla="*/ 1181100 w 2476500"/>
              <a:gd name="connsiteY33" fmla="*/ 762000 h 5905500"/>
              <a:gd name="connsiteX34" fmla="*/ 1143000 w 2476500"/>
              <a:gd name="connsiteY34" fmla="*/ 769620 h 5905500"/>
              <a:gd name="connsiteX35" fmla="*/ 1226820 w 2476500"/>
              <a:gd name="connsiteY35" fmla="*/ 922020 h 5905500"/>
              <a:gd name="connsiteX36" fmla="*/ 1470660 w 2476500"/>
              <a:gd name="connsiteY36" fmla="*/ 777240 h 5905500"/>
              <a:gd name="connsiteX37" fmla="*/ 1531620 w 2476500"/>
              <a:gd name="connsiteY37" fmla="*/ 792480 h 5905500"/>
              <a:gd name="connsiteX38" fmla="*/ 1699260 w 2476500"/>
              <a:gd name="connsiteY38" fmla="*/ 716280 h 5905500"/>
              <a:gd name="connsiteX39" fmla="*/ 1912620 w 2476500"/>
              <a:gd name="connsiteY39" fmla="*/ 807720 h 5905500"/>
              <a:gd name="connsiteX40" fmla="*/ 1950720 w 2476500"/>
              <a:gd name="connsiteY40" fmla="*/ 655320 h 5905500"/>
              <a:gd name="connsiteX41" fmla="*/ 2270760 w 2476500"/>
              <a:gd name="connsiteY41" fmla="*/ 723900 h 5905500"/>
              <a:gd name="connsiteX42" fmla="*/ 2209800 w 2476500"/>
              <a:gd name="connsiteY42" fmla="*/ 906780 h 5905500"/>
              <a:gd name="connsiteX0" fmla="*/ 2209800 w 2476500"/>
              <a:gd name="connsiteY0" fmla="*/ 90678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569720 w 2476500"/>
              <a:gd name="connsiteY4" fmla="*/ 3810000 h 5905500"/>
              <a:gd name="connsiteX5" fmla="*/ 1981200 w 2476500"/>
              <a:gd name="connsiteY5" fmla="*/ 3200400 h 5905500"/>
              <a:gd name="connsiteX6" fmla="*/ 1790700 w 2476500"/>
              <a:gd name="connsiteY6" fmla="*/ 3086100 h 5905500"/>
              <a:gd name="connsiteX7" fmla="*/ 1943100 w 2476500"/>
              <a:gd name="connsiteY7" fmla="*/ 2880360 h 5905500"/>
              <a:gd name="connsiteX8" fmla="*/ 1333500 w 2476500"/>
              <a:gd name="connsiteY8" fmla="*/ 2491740 h 5905500"/>
              <a:gd name="connsiteX9" fmla="*/ 1714500 w 2476500"/>
              <a:gd name="connsiteY9" fmla="*/ 1752600 h 5905500"/>
              <a:gd name="connsiteX10" fmla="*/ 1455420 w 2476500"/>
              <a:gd name="connsiteY10" fmla="*/ 1325880 h 5905500"/>
              <a:gd name="connsiteX11" fmla="*/ 1249680 w 2476500"/>
              <a:gd name="connsiteY11" fmla="*/ 1562100 h 5905500"/>
              <a:gd name="connsiteX12" fmla="*/ 1158240 w 2476500"/>
              <a:gd name="connsiteY12" fmla="*/ 1516380 h 5905500"/>
              <a:gd name="connsiteX13" fmla="*/ 518160 w 2476500"/>
              <a:gd name="connsiteY13" fmla="*/ 2293620 h 5905500"/>
              <a:gd name="connsiteX14" fmla="*/ 0 w 2476500"/>
              <a:gd name="connsiteY14" fmla="*/ 2004060 h 5905500"/>
              <a:gd name="connsiteX15" fmla="*/ 45720 w 2476500"/>
              <a:gd name="connsiteY15" fmla="*/ 1805940 h 5905500"/>
              <a:gd name="connsiteX16" fmla="*/ 83820 w 2476500"/>
              <a:gd name="connsiteY16" fmla="*/ 1851660 h 5905500"/>
              <a:gd name="connsiteX17" fmla="*/ 251460 w 2476500"/>
              <a:gd name="connsiteY17" fmla="*/ 1363980 h 5905500"/>
              <a:gd name="connsiteX18" fmla="*/ 213360 w 2476500"/>
              <a:gd name="connsiteY18" fmla="*/ 1363980 h 5905500"/>
              <a:gd name="connsiteX19" fmla="*/ 358140 w 2476500"/>
              <a:gd name="connsiteY19" fmla="*/ 876300 h 5905500"/>
              <a:gd name="connsiteX20" fmla="*/ 563880 w 2476500"/>
              <a:gd name="connsiteY20" fmla="*/ 937260 h 5905500"/>
              <a:gd name="connsiteX21" fmla="*/ 662940 w 2476500"/>
              <a:gd name="connsiteY21" fmla="*/ 601980 h 5905500"/>
              <a:gd name="connsiteX22" fmla="*/ 541020 w 2476500"/>
              <a:gd name="connsiteY22" fmla="*/ 579120 h 5905500"/>
              <a:gd name="connsiteX23" fmla="*/ 548640 w 2476500"/>
              <a:gd name="connsiteY23" fmla="*/ 533400 h 5905500"/>
              <a:gd name="connsiteX24" fmla="*/ 373380 w 2476500"/>
              <a:gd name="connsiteY24" fmla="*/ 426720 h 5905500"/>
              <a:gd name="connsiteX25" fmla="*/ 571500 w 2476500"/>
              <a:gd name="connsiteY25" fmla="*/ 0 h 5905500"/>
              <a:gd name="connsiteX26" fmla="*/ 632460 w 2476500"/>
              <a:gd name="connsiteY26" fmla="*/ 22860 h 5905500"/>
              <a:gd name="connsiteX27" fmla="*/ 845820 w 2476500"/>
              <a:gd name="connsiteY27" fmla="*/ 45720 h 5905500"/>
              <a:gd name="connsiteX28" fmla="*/ 1005840 w 2476500"/>
              <a:gd name="connsiteY28" fmla="*/ 160020 h 5905500"/>
              <a:gd name="connsiteX29" fmla="*/ 830580 w 2476500"/>
              <a:gd name="connsiteY29" fmla="*/ 266700 h 5905500"/>
              <a:gd name="connsiteX30" fmla="*/ 891540 w 2476500"/>
              <a:gd name="connsiteY30" fmla="*/ 365760 h 5905500"/>
              <a:gd name="connsiteX31" fmla="*/ 891540 w 2476500"/>
              <a:gd name="connsiteY31" fmla="*/ 403860 h 5905500"/>
              <a:gd name="connsiteX32" fmla="*/ 1181100 w 2476500"/>
              <a:gd name="connsiteY32" fmla="*/ 762000 h 5905500"/>
              <a:gd name="connsiteX33" fmla="*/ 1143000 w 2476500"/>
              <a:gd name="connsiteY33" fmla="*/ 769620 h 5905500"/>
              <a:gd name="connsiteX34" fmla="*/ 1226820 w 2476500"/>
              <a:gd name="connsiteY34" fmla="*/ 922020 h 5905500"/>
              <a:gd name="connsiteX35" fmla="*/ 1470660 w 2476500"/>
              <a:gd name="connsiteY35" fmla="*/ 777240 h 5905500"/>
              <a:gd name="connsiteX36" fmla="*/ 1531620 w 2476500"/>
              <a:gd name="connsiteY36" fmla="*/ 792480 h 5905500"/>
              <a:gd name="connsiteX37" fmla="*/ 1699260 w 2476500"/>
              <a:gd name="connsiteY37" fmla="*/ 716280 h 5905500"/>
              <a:gd name="connsiteX38" fmla="*/ 1912620 w 2476500"/>
              <a:gd name="connsiteY38" fmla="*/ 807720 h 5905500"/>
              <a:gd name="connsiteX39" fmla="*/ 1950720 w 2476500"/>
              <a:gd name="connsiteY39" fmla="*/ 655320 h 5905500"/>
              <a:gd name="connsiteX40" fmla="*/ 2270760 w 2476500"/>
              <a:gd name="connsiteY40" fmla="*/ 723900 h 5905500"/>
              <a:gd name="connsiteX41" fmla="*/ 2209800 w 2476500"/>
              <a:gd name="connsiteY41" fmla="*/ 906780 h 5905500"/>
              <a:gd name="connsiteX0" fmla="*/ 2209800 w 2476500"/>
              <a:gd name="connsiteY0" fmla="*/ 90678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569720 w 2476500"/>
              <a:gd name="connsiteY4" fmla="*/ 3810000 h 5905500"/>
              <a:gd name="connsiteX5" fmla="*/ 1981200 w 2476500"/>
              <a:gd name="connsiteY5" fmla="*/ 3200400 h 5905500"/>
              <a:gd name="connsiteX6" fmla="*/ 1790700 w 2476500"/>
              <a:gd name="connsiteY6" fmla="*/ 3086100 h 5905500"/>
              <a:gd name="connsiteX7" fmla="*/ 1943100 w 2476500"/>
              <a:gd name="connsiteY7" fmla="*/ 2880360 h 5905500"/>
              <a:gd name="connsiteX8" fmla="*/ 1714500 w 2476500"/>
              <a:gd name="connsiteY8" fmla="*/ 1752600 h 5905500"/>
              <a:gd name="connsiteX9" fmla="*/ 1455420 w 2476500"/>
              <a:gd name="connsiteY9" fmla="*/ 1325880 h 5905500"/>
              <a:gd name="connsiteX10" fmla="*/ 1249680 w 2476500"/>
              <a:gd name="connsiteY10" fmla="*/ 1562100 h 5905500"/>
              <a:gd name="connsiteX11" fmla="*/ 1158240 w 2476500"/>
              <a:gd name="connsiteY11" fmla="*/ 1516380 h 5905500"/>
              <a:gd name="connsiteX12" fmla="*/ 518160 w 2476500"/>
              <a:gd name="connsiteY12" fmla="*/ 2293620 h 5905500"/>
              <a:gd name="connsiteX13" fmla="*/ 0 w 2476500"/>
              <a:gd name="connsiteY13" fmla="*/ 2004060 h 5905500"/>
              <a:gd name="connsiteX14" fmla="*/ 45720 w 2476500"/>
              <a:gd name="connsiteY14" fmla="*/ 1805940 h 5905500"/>
              <a:gd name="connsiteX15" fmla="*/ 83820 w 2476500"/>
              <a:gd name="connsiteY15" fmla="*/ 1851660 h 5905500"/>
              <a:gd name="connsiteX16" fmla="*/ 251460 w 2476500"/>
              <a:gd name="connsiteY16" fmla="*/ 1363980 h 5905500"/>
              <a:gd name="connsiteX17" fmla="*/ 213360 w 2476500"/>
              <a:gd name="connsiteY17" fmla="*/ 1363980 h 5905500"/>
              <a:gd name="connsiteX18" fmla="*/ 358140 w 2476500"/>
              <a:gd name="connsiteY18" fmla="*/ 876300 h 5905500"/>
              <a:gd name="connsiteX19" fmla="*/ 563880 w 2476500"/>
              <a:gd name="connsiteY19" fmla="*/ 937260 h 5905500"/>
              <a:gd name="connsiteX20" fmla="*/ 662940 w 2476500"/>
              <a:gd name="connsiteY20" fmla="*/ 601980 h 5905500"/>
              <a:gd name="connsiteX21" fmla="*/ 541020 w 2476500"/>
              <a:gd name="connsiteY21" fmla="*/ 579120 h 5905500"/>
              <a:gd name="connsiteX22" fmla="*/ 548640 w 2476500"/>
              <a:gd name="connsiteY22" fmla="*/ 533400 h 5905500"/>
              <a:gd name="connsiteX23" fmla="*/ 373380 w 2476500"/>
              <a:gd name="connsiteY23" fmla="*/ 426720 h 5905500"/>
              <a:gd name="connsiteX24" fmla="*/ 571500 w 2476500"/>
              <a:gd name="connsiteY24" fmla="*/ 0 h 5905500"/>
              <a:gd name="connsiteX25" fmla="*/ 632460 w 2476500"/>
              <a:gd name="connsiteY25" fmla="*/ 22860 h 5905500"/>
              <a:gd name="connsiteX26" fmla="*/ 845820 w 2476500"/>
              <a:gd name="connsiteY26" fmla="*/ 45720 h 5905500"/>
              <a:gd name="connsiteX27" fmla="*/ 1005840 w 2476500"/>
              <a:gd name="connsiteY27" fmla="*/ 160020 h 5905500"/>
              <a:gd name="connsiteX28" fmla="*/ 830580 w 2476500"/>
              <a:gd name="connsiteY28" fmla="*/ 266700 h 5905500"/>
              <a:gd name="connsiteX29" fmla="*/ 891540 w 2476500"/>
              <a:gd name="connsiteY29" fmla="*/ 365760 h 5905500"/>
              <a:gd name="connsiteX30" fmla="*/ 891540 w 2476500"/>
              <a:gd name="connsiteY30" fmla="*/ 403860 h 5905500"/>
              <a:gd name="connsiteX31" fmla="*/ 1181100 w 2476500"/>
              <a:gd name="connsiteY31" fmla="*/ 762000 h 5905500"/>
              <a:gd name="connsiteX32" fmla="*/ 1143000 w 2476500"/>
              <a:gd name="connsiteY32" fmla="*/ 769620 h 5905500"/>
              <a:gd name="connsiteX33" fmla="*/ 1226820 w 2476500"/>
              <a:gd name="connsiteY33" fmla="*/ 922020 h 5905500"/>
              <a:gd name="connsiteX34" fmla="*/ 1470660 w 2476500"/>
              <a:gd name="connsiteY34" fmla="*/ 777240 h 5905500"/>
              <a:gd name="connsiteX35" fmla="*/ 1531620 w 2476500"/>
              <a:gd name="connsiteY35" fmla="*/ 792480 h 5905500"/>
              <a:gd name="connsiteX36" fmla="*/ 1699260 w 2476500"/>
              <a:gd name="connsiteY36" fmla="*/ 716280 h 5905500"/>
              <a:gd name="connsiteX37" fmla="*/ 1912620 w 2476500"/>
              <a:gd name="connsiteY37" fmla="*/ 807720 h 5905500"/>
              <a:gd name="connsiteX38" fmla="*/ 1950720 w 2476500"/>
              <a:gd name="connsiteY38" fmla="*/ 655320 h 5905500"/>
              <a:gd name="connsiteX39" fmla="*/ 2270760 w 2476500"/>
              <a:gd name="connsiteY39" fmla="*/ 723900 h 5905500"/>
              <a:gd name="connsiteX40" fmla="*/ 2209800 w 2476500"/>
              <a:gd name="connsiteY40" fmla="*/ 906780 h 5905500"/>
              <a:gd name="connsiteX0" fmla="*/ 2209800 w 2476500"/>
              <a:gd name="connsiteY0" fmla="*/ 90678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569720 w 2476500"/>
              <a:gd name="connsiteY4" fmla="*/ 3810000 h 5905500"/>
              <a:gd name="connsiteX5" fmla="*/ 1981200 w 2476500"/>
              <a:gd name="connsiteY5" fmla="*/ 3200400 h 5905500"/>
              <a:gd name="connsiteX6" fmla="*/ 1790700 w 2476500"/>
              <a:gd name="connsiteY6" fmla="*/ 3086100 h 5905500"/>
              <a:gd name="connsiteX7" fmla="*/ 1714500 w 2476500"/>
              <a:gd name="connsiteY7" fmla="*/ 1752600 h 5905500"/>
              <a:gd name="connsiteX8" fmla="*/ 1455420 w 2476500"/>
              <a:gd name="connsiteY8" fmla="*/ 1325880 h 5905500"/>
              <a:gd name="connsiteX9" fmla="*/ 1249680 w 2476500"/>
              <a:gd name="connsiteY9" fmla="*/ 1562100 h 5905500"/>
              <a:gd name="connsiteX10" fmla="*/ 1158240 w 2476500"/>
              <a:gd name="connsiteY10" fmla="*/ 1516380 h 5905500"/>
              <a:gd name="connsiteX11" fmla="*/ 518160 w 2476500"/>
              <a:gd name="connsiteY11" fmla="*/ 2293620 h 5905500"/>
              <a:gd name="connsiteX12" fmla="*/ 0 w 2476500"/>
              <a:gd name="connsiteY12" fmla="*/ 2004060 h 5905500"/>
              <a:gd name="connsiteX13" fmla="*/ 45720 w 2476500"/>
              <a:gd name="connsiteY13" fmla="*/ 1805940 h 5905500"/>
              <a:gd name="connsiteX14" fmla="*/ 83820 w 2476500"/>
              <a:gd name="connsiteY14" fmla="*/ 1851660 h 5905500"/>
              <a:gd name="connsiteX15" fmla="*/ 251460 w 2476500"/>
              <a:gd name="connsiteY15" fmla="*/ 1363980 h 5905500"/>
              <a:gd name="connsiteX16" fmla="*/ 213360 w 2476500"/>
              <a:gd name="connsiteY16" fmla="*/ 1363980 h 5905500"/>
              <a:gd name="connsiteX17" fmla="*/ 358140 w 2476500"/>
              <a:gd name="connsiteY17" fmla="*/ 876300 h 5905500"/>
              <a:gd name="connsiteX18" fmla="*/ 563880 w 2476500"/>
              <a:gd name="connsiteY18" fmla="*/ 937260 h 5905500"/>
              <a:gd name="connsiteX19" fmla="*/ 662940 w 2476500"/>
              <a:gd name="connsiteY19" fmla="*/ 601980 h 5905500"/>
              <a:gd name="connsiteX20" fmla="*/ 541020 w 2476500"/>
              <a:gd name="connsiteY20" fmla="*/ 579120 h 5905500"/>
              <a:gd name="connsiteX21" fmla="*/ 548640 w 2476500"/>
              <a:gd name="connsiteY21" fmla="*/ 533400 h 5905500"/>
              <a:gd name="connsiteX22" fmla="*/ 373380 w 2476500"/>
              <a:gd name="connsiteY22" fmla="*/ 426720 h 5905500"/>
              <a:gd name="connsiteX23" fmla="*/ 571500 w 2476500"/>
              <a:gd name="connsiteY23" fmla="*/ 0 h 5905500"/>
              <a:gd name="connsiteX24" fmla="*/ 632460 w 2476500"/>
              <a:gd name="connsiteY24" fmla="*/ 22860 h 5905500"/>
              <a:gd name="connsiteX25" fmla="*/ 845820 w 2476500"/>
              <a:gd name="connsiteY25" fmla="*/ 45720 h 5905500"/>
              <a:gd name="connsiteX26" fmla="*/ 1005840 w 2476500"/>
              <a:gd name="connsiteY26" fmla="*/ 160020 h 5905500"/>
              <a:gd name="connsiteX27" fmla="*/ 830580 w 2476500"/>
              <a:gd name="connsiteY27" fmla="*/ 266700 h 5905500"/>
              <a:gd name="connsiteX28" fmla="*/ 891540 w 2476500"/>
              <a:gd name="connsiteY28" fmla="*/ 365760 h 5905500"/>
              <a:gd name="connsiteX29" fmla="*/ 891540 w 2476500"/>
              <a:gd name="connsiteY29" fmla="*/ 403860 h 5905500"/>
              <a:gd name="connsiteX30" fmla="*/ 1181100 w 2476500"/>
              <a:gd name="connsiteY30" fmla="*/ 762000 h 5905500"/>
              <a:gd name="connsiteX31" fmla="*/ 1143000 w 2476500"/>
              <a:gd name="connsiteY31" fmla="*/ 769620 h 5905500"/>
              <a:gd name="connsiteX32" fmla="*/ 1226820 w 2476500"/>
              <a:gd name="connsiteY32" fmla="*/ 922020 h 5905500"/>
              <a:gd name="connsiteX33" fmla="*/ 1470660 w 2476500"/>
              <a:gd name="connsiteY33" fmla="*/ 777240 h 5905500"/>
              <a:gd name="connsiteX34" fmla="*/ 1531620 w 2476500"/>
              <a:gd name="connsiteY34" fmla="*/ 792480 h 5905500"/>
              <a:gd name="connsiteX35" fmla="*/ 1699260 w 2476500"/>
              <a:gd name="connsiteY35" fmla="*/ 716280 h 5905500"/>
              <a:gd name="connsiteX36" fmla="*/ 1912620 w 2476500"/>
              <a:gd name="connsiteY36" fmla="*/ 807720 h 5905500"/>
              <a:gd name="connsiteX37" fmla="*/ 1950720 w 2476500"/>
              <a:gd name="connsiteY37" fmla="*/ 655320 h 5905500"/>
              <a:gd name="connsiteX38" fmla="*/ 2270760 w 2476500"/>
              <a:gd name="connsiteY38" fmla="*/ 723900 h 5905500"/>
              <a:gd name="connsiteX39" fmla="*/ 2209800 w 2476500"/>
              <a:gd name="connsiteY39" fmla="*/ 906780 h 5905500"/>
              <a:gd name="connsiteX0" fmla="*/ 2209800 w 2476500"/>
              <a:gd name="connsiteY0" fmla="*/ 90678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569720 w 2476500"/>
              <a:gd name="connsiteY4" fmla="*/ 3810000 h 5905500"/>
              <a:gd name="connsiteX5" fmla="*/ 1981200 w 2476500"/>
              <a:gd name="connsiteY5" fmla="*/ 3200400 h 5905500"/>
              <a:gd name="connsiteX6" fmla="*/ 1714500 w 2476500"/>
              <a:gd name="connsiteY6" fmla="*/ 1752600 h 5905500"/>
              <a:gd name="connsiteX7" fmla="*/ 1455420 w 2476500"/>
              <a:gd name="connsiteY7" fmla="*/ 1325880 h 5905500"/>
              <a:gd name="connsiteX8" fmla="*/ 1249680 w 2476500"/>
              <a:gd name="connsiteY8" fmla="*/ 1562100 h 5905500"/>
              <a:gd name="connsiteX9" fmla="*/ 1158240 w 2476500"/>
              <a:gd name="connsiteY9" fmla="*/ 1516380 h 5905500"/>
              <a:gd name="connsiteX10" fmla="*/ 518160 w 2476500"/>
              <a:gd name="connsiteY10" fmla="*/ 2293620 h 5905500"/>
              <a:gd name="connsiteX11" fmla="*/ 0 w 2476500"/>
              <a:gd name="connsiteY11" fmla="*/ 2004060 h 5905500"/>
              <a:gd name="connsiteX12" fmla="*/ 45720 w 2476500"/>
              <a:gd name="connsiteY12" fmla="*/ 1805940 h 5905500"/>
              <a:gd name="connsiteX13" fmla="*/ 83820 w 2476500"/>
              <a:gd name="connsiteY13" fmla="*/ 1851660 h 5905500"/>
              <a:gd name="connsiteX14" fmla="*/ 251460 w 2476500"/>
              <a:gd name="connsiteY14" fmla="*/ 1363980 h 5905500"/>
              <a:gd name="connsiteX15" fmla="*/ 213360 w 2476500"/>
              <a:gd name="connsiteY15" fmla="*/ 1363980 h 5905500"/>
              <a:gd name="connsiteX16" fmla="*/ 358140 w 2476500"/>
              <a:gd name="connsiteY16" fmla="*/ 876300 h 5905500"/>
              <a:gd name="connsiteX17" fmla="*/ 563880 w 2476500"/>
              <a:gd name="connsiteY17" fmla="*/ 937260 h 5905500"/>
              <a:gd name="connsiteX18" fmla="*/ 662940 w 2476500"/>
              <a:gd name="connsiteY18" fmla="*/ 601980 h 5905500"/>
              <a:gd name="connsiteX19" fmla="*/ 541020 w 2476500"/>
              <a:gd name="connsiteY19" fmla="*/ 579120 h 5905500"/>
              <a:gd name="connsiteX20" fmla="*/ 548640 w 2476500"/>
              <a:gd name="connsiteY20" fmla="*/ 533400 h 5905500"/>
              <a:gd name="connsiteX21" fmla="*/ 373380 w 2476500"/>
              <a:gd name="connsiteY21" fmla="*/ 426720 h 5905500"/>
              <a:gd name="connsiteX22" fmla="*/ 571500 w 2476500"/>
              <a:gd name="connsiteY22" fmla="*/ 0 h 5905500"/>
              <a:gd name="connsiteX23" fmla="*/ 632460 w 2476500"/>
              <a:gd name="connsiteY23" fmla="*/ 22860 h 5905500"/>
              <a:gd name="connsiteX24" fmla="*/ 845820 w 2476500"/>
              <a:gd name="connsiteY24" fmla="*/ 45720 h 5905500"/>
              <a:gd name="connsiteX25" fmla="*/ 1005840 w 2476500"/>
              <a:gd name="connsiteY25" fmla="*/ 160020 h 5905500"/>
              <a:gd name="connsiteX26" fmla="*/ 830580 w 2476500"/>
              <a:gd name="connsiteY26" fmla="*/ 266700 h 5905500"/>
              <a:gd name="connsiteX27" fmla="*/ 891540 w 2476500"/>
              <a:gd name="connsiteY27" fmla="*/ 365760 h 5905500"/>
              <a:gd name="connsiteX28" fmla="*/ 891540 w 2476500"/>
              <a:gd name="connsiteY28" fmla="*/ 403860 h 5905500"/>
              <a:gd name="connsiteX29" fmla="*/ 1181100 w 2476500"/>
              <a:gd name="connsiteY29" fmla="*/ 762000 h 5905500"/>
              <a:gd name="connsiteX30" fmla="*/ 1143000 w 2476500"/>
              <a:gd name="connsiteY30" fmla="*/ 769620 h 5905500"/>
              <a:gd name="connsiteX31" fmla="*/ 1226820 w 2476500"/>
              <a:gd name="connsiteY31" fmla="*/ 922020 h 5905500"/>
              <a:gd name="connsiteX32" fmla="*/ 1470660 w 2476500"/>
              <a:gd name="connsiteY32" fmla="*/ 777240 h 5905500"/>
              <a:gd name="connsiteX33" fmla="*/ 1531620 w 2476500"/>
              <a:gd name="connsiteY33" fmla="*/ 792480 h 5905500"/>
              <a:gd name="connsiteX34" fmla="*/ 1699260 w 2476500"/>
              <a:gd name="connsiteY34" fmla="*/ 716280 h 5905500"/>
              <a:gd name="connsiteX35" fmla="*/ 1912620 w 2476500"/>
              <a:gd name="connsiteY35" fmla="*/ 807720 h 5905500"/>
              <a:gd name="connsiteX36" fmla="*/ 1950720 w 2476500"/>
              <a:gd name="connsiteY36" fmla="*/ 655320 h 5905500"/>
              <a:gd name="connsiteX37" fmla="*/ 2270760 w 2476500"/>
              <a:gd name="connsiteY37" fmla="*/ 723900 h 5905500"/>
              <a:gd name="connsiteX38" fmla="*/ 2209800 w 2476500"/>
              <a:gd name="connsiteY38" fmla="*/ 906780 h 5905500"/>
              <a:gd name="connsiteX0" fmla="*/ 2209800 w 2476500"/>
              <a:gd name="connsiteY0" fmla="*/ 90678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569720 w 2476500"/>
              <a:gd name="connsiteY4" fmla="*/ 3810000 h 5905500"/>
              <a:gd name="connsiteX5" fmla="*/ 1714500 w 2476500"/>
              <a:gd name="connsiteY5" fmla="*/ 1752600 h 5905500"/>
              <a:gd name="connsiteX6" fmla="*/ 1455420 w 2476500"/>
              <a:gd name="connsiteY6" fmla="*/ 1325880 h 5905500"/>
              <a:gd name="connsiteX7" fmla="*/ 1249680 w 2476500"/>
              <a:gd name="connsiteY7" fmla="*/ 1562100 h 5905500"/>
              <a:gd name="connsiteX8" fmla="*/ 1158240 w 2476500"/>
              <a:gd name="connsiteY8" fmla="*/ 1516380 h 5905500"/>
              <a:gd name="connsiteX9" fmla="*/ 518160 w 2476500"/>
              <a:gd name="connsiteY9" fmla="*/ 2293620 h 5905500"/>
              <a:gd name="connsiteX10" fmla="*/ 0 w 2476500"/>
              <a:gd name="connsiteY10" fmla="*/ 2004060 h 5905500"/>
              <a:gd name="connsiteX11" fmla="*/ 45720 w 2476500"/>
              <a:gd name="connsiteY11" fmla="*/ 1805940 h 5905500"/>
              <a:gd name="connsiteX12" fmla="*/ 83820 w 2476500"/>
              <a:gd name="connsiteY12" fmla="*/ 1851660 h 5905500"/>
              <a:gd name="connsiteX13" fmla="*/ 251460 w 2476500"/>
              <a:gd name="connsiteY13" fmla="*/ 1363980 h 5905500"/>
              <a:gd name="connsiteX14" fmla="*/ 213360 w 2476500"/>
              <a:gd name="connsiteY14" fmla="*/ 1363980 h 5905500"/>
              <a:gd name="connsiteX15" fmla="*/ 358140 w 2476500"/>
              <a:gd name="connsiteY15" fmla="*/ 876300 h 5905500"/>
              <a:gd name="connsiteX16" fmla="*/ 563880 w 2476500"/>
              <a:gd name="connsiteY16" fmla="*/ 937260 h 5905500"/>
              <a:gd name="connsiteX17" fmla="*/ 662940 w 2476500"/>
              <a:gd name="connsiteY17" fmla="*/ 601980 h 5905500"/>
              <a:gd name="connsiteX18" fmla="*/ 541020 w 2476500"/>
              <a:gd name="connsiteY18" fmla="*/ 579120 h 5905500"/>
              <a:gd name="connsiteX19" fmla="*/ 548640 w 2476500"/>
              <a:gd name="connsiteY19" fmla="*/ 533400 h 5905500"/>
              <a:gd name="connsiteX20" fmla="*/ 373380 w 2476500"/>
              <a:gd name="connsiteY20" fmla="*/ 426720 h 5905500"/>
              <a:gd name="connsiteX21" fmla="*/ 571500 w 2476500"/>
              <a:gd name="connsiteY21" fmla="*/ 0 h 5905500"/>
              <a:gd name="connsiteX22" fmla="*/ 632460 w 2476500"/>
              <a:gd name="connsiteY22" fmla="*/ 22860 h 5905500"/>
              <a:gd name="connsiteX23" fmla="*/ 845820 w 2476500"/>
              <a:gd name="connsiteY23" fmla="*/ 45720 h 5905500"/>
              <a:gd name="connsiteX24" fmla="*/ 1005840 w 2476500"/>
              <a:gd name="connsiteY24" fmla="*/ 160020 h 5905500"/>
              <a:gd name="connsiteX25" fmla="*/ 830580 w 2476500"/>
              <a:gd name="connsiteY25" fmla="*/ 266700 h 5905500"/>
              <a:gd name="connsiteX26" fmla="*/ 891540 w 2476500"/>
              <a:gd name="connsiteY26" fmla="*/ 365760 h 5905500"/>
              <a:gd name="connsiteX27" fmla="*/ 891540 w 2476500"/>
              <a:gd name="connsiteY27" fmla="*/ 403860 h 5905500"/>
              <a:gd name="connsiteX28" fmla="*/ 1181100 w 2476500"/>
              <a:gd name="connsiteY28" fmla="*/ 762000 h 5905500"/>
              <a:gd name="connsiteX29" fmla="*/ 1143000 w 2476500"/>
              <a:gd name="connsiteY29" fmla="*/ 769620 h 5905500"/>
              <a:gd name="connsiteX30" fmla="*/ 1226820 w 2476500"/>
              <a:gd name="connsiteY30" fmla="*/ 922020 h 5905500"/>
              <a:gd name="connsiteX31" fmla="*/ 1470660 w 2476500"/>
              <a:gd name="connsiteY31" fmla="*/ 777240 h 5905500"/>
              <a:gd name="connsiteX32" fmla="*/ 1531620 w 2476500"/>
              <a:gd name="connsiteY32" fmla="*/ 792480 h 5905500"/>
              <a:gd name="connsiteX33" fmla="*/ 1699260 w 2476500"/>
              <a:gd name="connsiteY33" fmla="*/ 716280 h 5905500"/>
              <a:gd name="connsiteX34" fmla="*/ 1912620 w 2476500"/>
              <a:gd name="connsiteY34" fmla="*/ 807720 h 5905500"/>
              <a:gd name="connsiteX35" fmla="*/ 1950720 w 2476500"/>
              <a:gd name="connsiteY35" fmla="*/ 655320 h 5905500"/>
              <a:gd name="connsiteX36" fmla="*/ 2270760 w 2476500"/>
              <a:gd name="connsiteY36" fmla="*/ 723900 h 5905500"/>
              <a:gd name="connsiteX37" fmla="*/ 2209800 w 2476500"/>
              <a:gd name="connsiteY37" fmla="*/ 906780 h 5905500"/>
              <a:gd name="connsiteX0" fmla="*/ 2209800 w 2476500"/>
              <a:gd name="connsiteY0" fmla="*/ 90678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714500 w 2476500"/>
              <a:gd name="connsiteY4" fmla="*/ 1752600 h 5905500"/>
              <a:gd name="connsiteX5" fmla="*/ 1455420 w 2476500"/>
              <a:gd name="connsiteY5" fmla="*/ 1325880 h 5905500"/>
              <a:gd name="connsiteX6" fmla="*/ 1249680 w 2476500"/>
              <a:gd name="connsiteY6" fmla="*/ 1562100 h 5905500"/>
              <a:gd name="connsiteX7" fmla="*/ 1158240 w 2476500"/>
              <a:gd name="connsiteY7" fmla="*/ 1516380 h 5905500"/>
              <a:gd name="connsiteX8" fmla="*/ 518160 w 2476500"/>
              <a:gd name="connsiteY8" fmla="*/ 2293620 h 5905500"/>
              <a:gd name="connsiteX9" fmla="*/ 0 w 2476500"/>
              <a:gd name="connsiteY9" fmla="*/ 2004060 h 5905500"/>
              <a:gd name="connsiteX10" fmla="*/ 45720 w 2476500"/>
              <a:gd name="connsiteY10" fmla="*/ 1805940 h 5905500"/>
              <a:gd name="connsiteX11" fmla="*/ 83820 w 2476500"/>
              <a:gd name="connsiteY11" fmla="*/ 1851660 h 5905500"/>
              <a:gd name="connsiteX12" fmla="*/ 251460 w 2476500"/>
              <a:gd name="connsiteY12" fmla="*/ 1363980 h 5905500"/>
              <a:gd name="connsiteX13" fmla="*/ 213360 w 2476500"/>
              <a:gd name="connsiteY13" fmla="*/ 1363980 h 5905500"/>
              <a:gd name="connsiteX14" fmla="*/ 358140 w 2476500"/>
              <a:gd name="connsiteY14" fmla="*/ 876300 h 5905500"/>
              <a:gd name="connsiteX15" fmla="*/ 563880 w 2476500"/>
              <a:gd name="connsiteY15" fmla="*/ 937260 h 5905500"/>
              <a:gd name="connsiteX16" fmla="*/ 662940 w 2476500"/>
              <a:gd name="connsiteY16" fmla="*/ 601980 h 5905500"/>
              <a:gd name="connsiteX17" fmla="*/ 541020 w 2476500"/>
              <a:gd name="connsiteY17" fmla="*/ 579120 h 5905500"/>
              <a:gd name="connsiteX18" fmla="*/ 548640 w 2476500"/>
              <a:gd name="connsiteY18" fmla="*/ 533400 h 5905500"/>
              <a:gd name="connsiteX19" fmla="*/ 373380 w 2476500"/>
              <a:gd name="connsiteY19" fmla="*/ 426720 h 5905500"/>
              <a:gd name="connsiteX20" fmla="*/ 571500 w 2476500"/>
              <a:gd name="connsiteY20" fmla="*/ 0 h 5905500"/>
              <a:gd name="connsiteX21" fmla="*/ 632460 w 2476500"/>
              <a:gd name="connsiteY21" fmla="*/ 22860 h 5905500"/>
              <a:gd name="connsiteX22" fmla="*/ 845820 w 2476500"/>
              <a:gd name="connsiteY22" fmla="*/ 45720 h 5905500"/>
              <a:gd name="connsiteX23" fmla="*/ 1005840 w 2476500"/>
              <a:gd name="connsiteY23" fmla="*/ 160020 h 5905500"/>
              <a:gd name="connsiteX24" fmla="*/ 830580 w 2476500"/>
              <a:gd name="connsiteY24" fmla="*/ 266700 h 5905500"/>
              <a:gd name="connsiteX25" fmla="*/ 891540 w 2476500"/>
              <a:gd name="connsiteY25" fmla="*/ 365760 h 5905500"/>
              <a:gd name="connsiteX26" fmla="*/ 891540 w 2476500"/>
              <a:gd name="connsiteY26" fmla="*/ 403860 h 5905500"/>
              <a:gd name="connsiteX27" fmla="*/ 1181100 w 2476500"/>
              <a:gd name="connsiteY27" fmla="*/ 762000 h 5905500"/>
              <a:gd name="connsiteX28" fmla="*/ 1143000 w 2476500"/>
              <a:gd name="connsiteY28" fmla="*/ 769620 h 5905500"/>
              <a:gd name="connsiteX29" fmla="*/ 1226820 w 2476500"/>
              <a:gd name="connsiteY29" fmla="*/ 922020 h 5905500"/>
              <a:gd name="connsiteX30" fmla="*/ 1470660 w 2476500"/>
              <a:gd name="connsiteY30" fmla="*/ 777240 h 5905500"/>
              <a:gd name="connsiteX31" fmla="*/ 1531620 w 2476500"/>
              <a:gd name="connsiteY31" fmla="*/ 792480 h 5905500"/>
              <a:gd name="connsiteX32" fmla="*/ 1699260 w 2476500"/>
              <a:gd name="connsiteY32" fmla="*/ 716280 h 5905500"/>
              <a:gd name="connsiteX33" fmla="*/ 1912620 w 2476500"/>
              <a:gd name="connsiteY33" fmla="*/ 807720 h 5905500"/>
              <a:gd name="connsiteX34" fmla="*/ 1950720 w 2476500"/>
              <a:gd name="connsiteY34" fmla="*/ 655320 h 5905500"/>
              <a:gd name="connsiteX35" fmla="*/ 2270760 w 2476500"/>
              <a:gd name="connsiteY35" fmla="*/ 723900 h 5905500"/>
              <a:gd name="connsiteX36" fmla="*/ 2209800 w 2476500"/>
              <a:gd name="connsiteY36" fmla="*/ 906780 h 5905500"/>
              <a:gd name="connsiteX0" fmla="*/ 2209800 w 2476500"/>
              <a:gd name="connsiteY0" fmla="*/ 90678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714500 w 2476500"/>
              <a:gd name="connsiteY3" fmla="*/ 1752600 h 5905500"/>
              <a:gd name="connsiteX4" fmla="*/ 1455420 w 2476500"/>
              <a:gd name="connsiteY4" fmla="*/ 1325880 h 5905500"/>
              <a:gd name="connsiteX5" fmla="*/ 1249680 w 2476500"/>
              <a:gd name="connsiteY5" fmla="*/ 1562100 h 5905500"/>
              <a:gd name="connsiteX6" fmla="*/ 1158240 w 2476500"/>
              <a:gd name="connsiteY6" fmla="*/ 1516380 h 5905500"/>
              <a:gd name="connsiteX7" fmla="*/ 518160 w 2476500"/>
              <a:gd name="connsiteY7" fmla="*/ 2293620 h 5905500"/>
              <a:gd name="connsiteX8" fmla="*/ 0 w 2476500"/>
              <a:gd name="connsiteY8" fmla="*/ 2004060 h 5905500"/>
              <a:gd name="connsiteX9" fmla="*/ 45720 w 2476500"/>
              <a:gd name="connsiteY9" fmla="*/ 1805940 h 5905500"/>
              <a:gd name="connsiteX10" fmla="*/ 83820 w 2476500"/>
              <a:gd name="connsiteY10" fmla="*/ 1851660 h 5905500"/>
              <a:gd name="connsiteX11" fmla="*/ 251460 w 2476500"/>
              <a:gd name="connsiteY11" fmla="*/ 1363980 h 5905500"/>
              <a:gd name="connsiteX12" fmla="*/ 213360 w 2476500"/>
              <a:gd name="connsiteY12" fmla="*/ 1363980 h 5905500"/>
              <a:gd name="connsiteX13" fmla="*/ 358140 w 2476500"/>
              <a:gd name="connsiteY13" fmla="*/ 876300 h 5905500"/>
              <a:gd name="connsiteX14" fmla="*/ 563880 w 2476500"/>
              <a:gd name="connsiteY14" fmla="*/ 937260 h 5905500"/>
              <a:gd name="connsiteX15" fmla="*/ 662940 w 2476500"/>
              <a:gd name="connsiteY15" fmla="*/ 601980 h 5905500"/>
              <a:gd name="connsiteX16" fmla="*/ 541020 w 2476500"/>
              <a:gd name="connsiteY16" fmla="*/ 579120 h 5905500"/>
              <a:gd name="connsiteX17" fmla="*/ 548640 w 2476500"/>
              <a:gd name="connsiteY17" fmla="*/ 533400 h 5905500"/>
              <a:gd name="connsiteX18" fmla="*/ 373380 w 2476500"/>
              <a:gd name="connsiteY18" fmla="*/ 426720 h 5905500"/>
              <a:gd name="connsiteX19" fmla="*/ 571500 w 2476500"/>
              <a:gd name="connsiteY19" fmla="*/ 0 h 5905500"/>
              <a:gd name="connsiteX20" fmla="*/ 632460 w 2476500"/>
              <a:gd name="connsiteY20" fmla="*/ 22860 h 5905500"/>
              <a:gd name="connsiteX21" fmla="*/ 845820 w 2476500"/>
              <a:gd name="connsiteY21" fmla="*/ 45720 h 5905500"/>
              <a:gd name="connsiteX22" fmla="*/ 1005840 w 2476500"/>
              <a:gd name="connsiteY22" fmla="*/ 160020 h 5905500"/>
              <a:gd name="connsiteX23" fmla="*/ 830580 w 2476500"/>
              <a:gd name="connsiteY23" fmla="*/ 266700 h 5905500"/>
              <a:gd name="connsiteX24" fmla="*/ 891540 w 2476500"/>
              <a:gd name="connsiteY24" fmla="*/ 365760 h 5905500"/>
              <a:gd name="connsiteX25" fmla="*/ 891540 w 2476500"/>
              <a:gd name="connsiteY25" fmla="*/ 403860 h 5905500"/>
              <a:gd name="connsiteX26" fmla="*/ 1181100 w 2476500"/>
              <a:gd name="connsiteY26" fmla="*/ 762000 h 5905500"/>
              <a:gd name="connsiteX27" fmla="*/ 1143000 w 2476500"/>
              <a:gd name="connsiteY27" fmla="*/ 769620 h 5905500"/>
              <a:gd name="connsiteX28" fmla="*/ 1226820 w 2476500"/>
              <a:gd name="connsiteY28" fmla="*/ 922020 h 5905500"/>
              <a:gd name="connsiteX29" fmla="*/ 1470660 w 2476500"/>
              <a:gd name="connsiteY29" fmla="*/ 777240 h 5905500"/>
              <a:gd name="connsiteX30" fmla="*/ 1531620 w 2476500"/>
              <a:gd name="connsiteY30" fmla="*/ 792480 h 5905500"/>
              <a:gd name="connsiteX31" fmla="*/ 1699260 w 2476500"/>
              <a:gd name="connsiteY31" fmla="*/ 716280 h 5905500"/>
              <a:gd name="connsiteX32" fmla="*/ 1912620 w 2476500"/>
              <a:gd name="connsiteY32" fmla="*/ 807720 h 5905500"/>
              <a:gd name="connsiteX33" fmla="*/ 1950720 w 2476500"/>
              <a:gd name="connsiteY33" fmla="*/ 655320 h 5905500"/>
              <a:gd name="connsiteX34" fmla="*/ 2270760 w 2476500"/>
              <a:gd name="connsiteY34" fmla="*/ 723900 h 5905500"/>
              <a:gd name="connsiteX35" fmla="*/ 2209800 w 2476500"/>
              <a:gd name="connsiteY35" fmla="*/ 906780 h 5905500"/>
              <a:gd name="connsiteX0" fmla="*/ 2209800 w 2270760"/>
              <a:gd name="connsiteY0" fmla="*/ 906780 h 5090160"/>
              <a:gd name="connsiteX1" fmla="*/ 1158240 w 2270760"/>
              <a:gd name="connsiteY1" fmla="*/ 5090160 h 5090160"/>
              <a:gd name="connsiteX2" fmla="*/ 1714500 w 2270760"/>
              <a:gd name="connsiteY2" fmla="*/ 1752600 h 5090160"/>
              <a:gd name="connsiteX3" fmla="*/ 1455420 w 2270760"/>
              <a:gd name="connsiteY3" fmla="*/ 1325880 h 5090160"/>
              <a:gd name="connsiteX4" fmla="*/ 1249680 w 2270760"/>
              <a:gd name="connsiteY4" fmla="*/ 1562100 h 5090160"/>
              <a:gd name="connsiteX5" fmla="*/ 1158240 w 2270760"/>
              <a:gd name="connsiteY5" fmla="*/ 1516380 h 5090160"/>
              <a:gd name="connsiteX6" fmla="*/ 518160 w 2270760"/>
              <a:gd name="connsiteY6" fmla="*/ 2293620 h 5090160"/>
              <a:gd name="connsiteX7" fmla="*/ 0 w 2270760"/>
              <a:gd name="connsiteY7" fmla="*/ 2004060 h 5090160"/>
              <a:gd name="connsiteX8" fmla="*/ 45720 w 2270760"/>
              <a:gd name="connsiteY8" fmla="*/ 1805940 h 5090160"/>
              <a:gd name="connsiteX9" fmla="*/ 83820 w 2270760"/>
              <a:gd name="connsiteY9" fmla="*/ 1851660 h 5090160"/>
              <a:gd name="connsiteX10" fmla="*/ 251460 w 2270760"/>
              <a:gd name="connsiteY10" fmla="*/ 1363980 h 5090160"/>
              <a:gd name="connsiteX11" fmla="*/ 213360 w 2270760"/>
              <a:gd name="connsiteY11" fmla="*/ 1363980 h 5090160"/>
              <a:gd name="connsiteX12" fmla="*/ 358140 w 2270760"/>
              <a:gd name="connsiteY12" fmla="*/ 876300 h 5090160"/>
              <a:gd name="connsiteX13" fmla="*/ 563880 w 2270760"/>
              <a:gd name="connsiteY13" fmla="*/ 937260 h 5090160"/>
              <a:gd name="connsiteX14" fmla="*/ 662940 w 2270760"/>
              <a:gd name="connsiteY14" fmla="*/ 601980 h 5090160"/>
              <a:gd name="connsiteX15" fmla="*/ 541020 w 2270760"/>
              <a:gd name="connsiteY15" fmla="*/ 579120 h 5090160"/>
              <a:gd name="connsiteX16" fmla="*/ 548640 w 2270760"/>
              <a:gd name="connsiteY16" fmla="*/ 533400 h 5090160"/>
              <a:gd name="connsiteX17" fmla="*/ 373380 w 2270760"/>
              <a:gd name="connsiteY17" fmla="*/ 426720 h 5090160"/>
              <a:gd name="connsiteX18" fmla="*/ 571500 w 2270760"/>
              <a:gd name="connsiteY18" fmla="*/ 0 h 5090160"/>
              <a:gd name="connsiteX19" fmla="*/ 632460 w 2270760"/>
              <a:gd name="connsiteY19" fmla="*/ 22860 h 5090160"/>
              <a:gd name="connsiteX20" fmla="*/ 845820 w 2270760"/>
              <a:gd name="connsiteY20" fmla="*/ 45720 h 5090160"/>
              <a:gd name="connsiteX21" fmla="*/ 1005840 w 2270760"/>
              <a:gd name="connsiteY21" fmla="*/ 160020 h 5090160"/>
              <a:gd name="connsiteX22" fmla="*/ 830580 w 2270760"/>
              <a:gd name="connsiteY22" fmla="*/ 266700 h 5090160"/>
              <a:gd name="connsiteX23" fmla="*/ 891540 w 2270760"/>
              <a:gd name="connsiteY23" fmla="*/ 365760 h 5090160"/>
              <a:gd name="connsiteX24" fmla="*/ 891540 w 2270760"/>
              <a:gd name="connsiteY24" fmla="*/ 403860 h 5090160"/>
              <a:gd name="connsiteX25" fmla="*/ 1181100 w 2270760"/>
              <a:gd name="connsiteY25" fmla="*/ 762000 h 5090160"/>
              <a:gd name="connsiteX26" fmla="*/ 1143000 w 2270760"/>
              <a:gd name="connsiteY26" fmla="*/ 769620 h 5090160"/>
              <a:gd name="connsiteX27" fmla="*/ 1226820 w 2270760"/>
              <a:gd name="connsiteY27" fmla="*/ 922020 h 5090160"/>
              <a:gd name="connsiteX28" fmla="*/ 1470660 w 2270760"/>
              <a:gd name="connsiteY28" fmla="*/ 777240 h 5090160"/>
              <a:gd name="connsiteX29" fmla="*/ 1531620 w 2270760"/>
              <a:gd name="connsiteY29" fmla="*/ 792480 h 5090160"/>
              <a:gd name="connsiteX30" fmla="*/ 1699260 w 2270760"/>
              <a:gd name="connsiteY30" fmla="*/ 716280 h 5090160"/>
              <a:gd name="connsiteX31" fmla="*/ 1912620 w 2270760"/>
              <a:gd name="connsiteY31" fmla="*/ 807720 h 5090160"/>
              <a:gd name="connsiteX32" fmla="*/ 1950720 w 2270760"/>
              <a:gd name="connsiteY32" fmla="*/ 655320 h 5090160"/>
              <a:gd name="connsiteX33" fmla="*/ 2270760 w 2270760"/>
              <a:gd name="connsiteY33" fmla="*/ 723900 h 5090160"/>
              <a:gd name="connsiteX34" fmla="*/ 2209800 w 2270760"/>
              <a:gd name="connsiteY34" fmla="*/ 906780 h 5090160"/>
              <a:gd name="connsiteX0" fmla="*/ 2209800 w 2270760"/>
              <a:gd name="connsiteY0" fmla="*/ 906780 h 2293620"/>
              <a:gd name="connsiteX1" fmla="*/ 1714500 w 2270760"/>
              <a:gd name="connsiteY1" fmla="*/ 1752600 h 2293620"/>
              <a:gd name="connsiteX2" fmla="*/ 1455420 w 2270760"/>
              <a:gd name="connsiteY2" fmla="*/ 1325880 h 2293620"/>
              <a:gd name="connsiteX3" fmla="*/ 1249680 w 2270760"/>
              <a:gd name="connsiteY3" fmla="*/ 1562100 h 2293620"/>
              <a:gd name="connsiteX4" fmla="*/ 1158240 w 2270760"/>
              <a:gd name="connsiteY4" fmla="*/ 1516380 h 2293620"/>
              <a:gd name="connsiteX5" fmla="*/ 518160 w 2270760"/>
              <a:gd name="connsiteY5" fmla="*/ 2293620 h 2293620"/>
              <a:gd name="connsiteX6" fmla="*/ 0 w 2270760"/>
              <a:gd name="connsiteY6" fmla="*/ 2004060 h 2293620"/>
              <a:gd name="connsiteX7" fmla="*/ 45720 w 2270760"/>
              <a:gd name="connsiteY7" fmla="*/ 1805940 h 2293620"/>
              <a:gd name="connsiteX8" fmla="*/ 83820 w 2270760"/>
              <a:gd name="connsiteY8" fmla="*/ 1851660 h 2293620"/>
              <a:gd name="connsiteX9" fmla="*/ 251460 w 2270760"/>
              <a:gd name="connsiteY9" fmla="*/ 1363980 h 2293620"/>
              <a:gd name="connsiteX10" fmla="*/ 213360 w 2270760"/>
              <a:gd name="connsiteY10" fmla="*/ 1363980 h 2293620"/>
              <a:gd name="connsiteX11" fmla="*/ 358140 w 2270760"/>
              <a:gd name="connsiteY11" fmla="*/ 876300 h 2293620"/>
              <a:gd name="connsiteX12" fmla="*/ 563880 w 2270760"/>
              <a:gd name="connsiteY12" fmla="*/ 937260 h 2293620"/>
              <a:gd name="connsiteX13" fmla="*/ 662940 w 2270760"/>
              <a:gd name="connsiteY13" fmla="*/ 601980 h 2293620"/>
              <a:gd name="connsiteX14" fmla="*/ 541020 w 2270760"/>
              <a:gd name="connsiteY14" fmla="*/ 579120 h 2293620"/>
              <a:gd name="connsiteX15" fmla="*/ 548640 w 2270760"/>
              <a:gd name="connsiteY15" fmla="*/ 533400 h 2293620"/>
              <a:gd name="connsiteX16" fmla="*/ 373380 w 2270760"/>
              <a:gd name="connsiteY16" fmla="*/ 426720 h 2293620"/>
              <a:gd name="connsiteX17" fmla="*/ 571500 w 2270760"/>
              <a:gd name="connsiteY17" fmla="*/ 0 h 2293620"/>
              <a:gd name="connsiteX18" fmla="*/ 632460 w 2270760"/>
              <a:gd name="connsiteY18" fmla="*/ 22860 h 2293620"/>
              <a:gd name="connsiteX19" fmla="*/ 845820 w 2270760"/>
              <a:gd name="connsiteY19" fmla="*/ 45720 h 2293620"/>
              <a:gd name="connsiteX20" fmla="*/ 1005840 w 2270760"/>
              <a:gd name="connsiteY20" fmla="*/ 160020 h 2293620"/>
              <a:gd name="connsiteX21" fmla="*/ 830580 w 2270760"/>
              <a:gd name="connsiteY21" fmla="*/ 266700 h 2293620"/>
              <a:gd name="connsiteX22" fmla="*/ 891540 w 2270760"/>
              <a:gd name="connsiteY22" fmla="*/ 365760 h 2293620"/>
              <a:gd name="connsiteX23" fmla="*/ 891540 w 2270760"/>
              <a:gd name="connsiteY23" fmla="*/ 403860 h 2293620"/>
              <a:gd name="connsiteX24" fmla="*/ 1181100 w 2270760"/>
              <a:gd name="connsiteY24" fmla="*/ 762000 h 2293620"/>
              <a:gd name="connsiteX25" fmla="*/ 1143000 w 2270760"/>
              <a:gd name="connsiteY25" fmla="*/ 769620 h 2293620"/>
              <a:gd name="connsiteX26" fmla="*/ 1226820 w 2270760"/>
              <a:gd name="connsiteY26" fmla="*/ 922020 h 2293620"/>
              <a:gd name="connsiteX27" fmla="*/ 1470660 w 2270760"/>
              <a:gd name="connsiteY27" fmla="*/ 777240 h 2293620"/>
              <a:gd name="connsiteX28" fmla="*/ 1531620 w 2270760"/>
              <a:gd name="connsiteY28" fmla="*/ 792480 h 2293620"/>
              <a:gd name="connsiteX29" fmla="*/ 1699260 w 2270760"/>
              <a:gd name="connsiteY29" fmla="*/ 716280 h 2293620"/>
              <a:gd name="connsiteX30" fmla="*/ 1912620 w 2270760"/>
              <a:gd name="connsiteY30" fmla="*/ 807720 h 2293620"/>
              <a:gd name="connsiteX31" fmla="*/ 1950720 w 2270760"/>
              <a:gd name="connsiteY31" fmla="*/ 655320 h 2293620"/>
              <a:gd name="connsiteX32" fmla="*/ 2270760 w 2270760"/>
              <a:gd name="connsiteY32" fmla="*/ 723900 h 2293620"/>
              <a:gd name="connsiteX33" fmla="*/ 2209800 w 2270760"/>
              <a:gd name="connsiteY33" fmla="*/ 906780 h 2293620"/>
              <a:gd name="connsiteX0" fmla="*/ 2216943 w 2270760"/>
              <a:gd name="connsiteY0" fmla="*/ 928211 h 2293620"/>
              <a:gd name="connsiteX1" fmla="*/ 1714500 w 2270760"/>
              <a:gd name="connsiteY1" fmla="*/ 1752600 h 2293620"/>
              <a:gd name="connsiteX2" fmla="*/ 1455420 w 2270760"/>
              <a:gd name="connsiteY2" fmla="*/ 1325880 h 2293620"/>
              <a:gd name="connsiteX3" fmla="*/ 1249680 w 2270760"/>
              <a:gd name="connsiteY3" fmla="*/ 1562100 h 2293620"/>
              <a:gd name="connsiteX4" fmla="*/ 1158240 w 2270760"/>
              <a:gd name="connsiteY4" fmla="*/ 1516380 h 2293620"/>
              <a:gd name="connsiteX5" fmla="*/ 518160 w 2270760"/>
              <a:gd name="connsiteY5" fmla="*/ 2293620 h 2293620"/>
              <a:gd name="connsiteX6" fmla="*/ 0 w 2270760"/>
              <a:gd name="connsiteY6" fmla="*/ 2004060 h 2293620"/>
              <a:gd name="connsiteX7" fmla="*/ 45720 w 2270760"/>
              <a:gd name="connsiteY7" fmla="*/ 1805940 h 2293620"/>
              <a:gd name="connsiteX8" fmla="*/ 83820 w 2270760"/>
              <a:gd name="connsiteY8" fmla="*/ 1851660 h 2293620"/>
              <a:gd name="connsiteX9" fmla="*/ 251460 w 2270760"/>
              <a:gd name="connsiteY9" fmla="*/ 1363980 h 2293620"/>
              <a:gd name="connsiteX10" fmla="*/ 213360 w 2270760"/>
              <a:gd name="connsiteY10" fmla="*/ 1363980 h 2293620"/>
              <a:gd name="connsiteX11" fmla="*/ 358140 w 2270760"/>
              <a:gd name="connsiteY11" fmla="*/ 876300 h 2293620"/>
              <a:gd name="connsiteX12" fmla="*/ 563880 w 2270760"/>
              <a:gd name="connsiteY12" fmla="*/ 937260 h 2293620"/>
              <a:gd name="connsiteX13" fmla="*/ 662940 w 2270760"/>
              <a:gd name="connsiteY13" fmla="*/ 601980 h 2293620"/>
              <a:gd name="connsiteX14" fmla="*/ 541020 w 2270760"/>
              <a:gd name="connsiteY14" fmla="*/ 579120 h 2293620"/>
              <a:gd name="connsiteX15" fmla="*/ 548640 w 2270760"/>
              <a:gd name="connsiteY15" fmla="*/ 533400 h 2293620"/>
              <a:gd name="connsiteX16" fmla="*/ 373380 w 2270760"/>
              <a:gd name="connsiteY16" fmla="*/ 426720 h 2293620"/>
              <a:gd name="connsiteX17" fmla="*/ 571500 w 2270760"/>
              <a:gd name="connsiteY17" fmla="*/ 0 h 2293620"/>
              <a:gd name="connsiteX18" fmla="*/ 632460 w 2270760"/>
              <a:gd name="connsiteY18" fmla="*/ 22860 h 2293620"/>
              <a:gd name="connsiteX19" fmla="*/ 845820 w 2270760"/>
              <a:gd name="connsiteY19" fmla="*/ 45720 h 2293620"/>
              <a:gd name="connsiteX20" fmla="*/ 1005840 w 2270760"/>
              <a:gd name="connsiteY20" fmla="*/ 160020 h 2293620"/>
              <a:gd name="connsiteX21" fmla="*/ 830580 w 2270760"/>
              <a:gd name="connsiteY21" fmla="*/ 266700 h 2293620"/>
              <a:gd name="connsiteX22" fmla="*/ 891540 w 2270760"/>
              <a:gd name="connsiteY22" fmla="*/ 365760 h 2293620"/>
              <a:gd name="connsiteX23" fmla="*/ 891540 w 2270760"/>
              <a:gd name="connsiteY23" fmla="*/ 403860 h 2293620"/>
              <a:gd name="connsiteX24" fmla="*/ 1181100 w 2270760"/>
              <a:gd name="connsiteY24" fmla="*/ 762000 h 2293620"/>
              <a:gd name="connsiteX25" fmla="*/ 1143000 w 2270760"/>
              <a:gd name="connsiteY25" fmla="*/ 769620 h 2293620"/>
              <a:gd name="connsiteX26" fmla="*/ 1226820 w 2270760"/>
              <a:gd name="connsiteY26" fmla="*/ 922020 h 2293620"/>
              <a:gd name="connsiteX27" fmla="*/ 1470660 w 2270760"/>
              <a:gd name="connsiteY27" fmla="*/ 777240 h 2293620"/>
              <a:gd name="connsiteX28" fmla="*/ 1531620 w 2270760"/>
              <a:gd name="connsiteY28" fmla="*/ 792480 h 2293620"/>
              <a:gd name="connsiteX29" fmla="*/ 1699260 w 2270760"/>
              <a:gd name="connsiteY29" fmla="*/ 716280 h 2293620"/>
              <a:gd name="connsiteX30" fmla="*/ 1912620 w 2270760"/>
              <a:gd name="connsiteY30" fmla="*/ 807720 h 2293620"/>
              <a:gd name="connsiteX31" fmla="*/ 1950720 w 2270760"/>
              <a:gd name="connsiteY31" fmla="*/ 655320 h 2293620"/>
              <a:gd name="connsiteX32" fmla="*/ 2270760 w 2270760"/>
              <a:gd name="connsiteY32" fmla="*/ 723900 h 2293620"/>
              <a:gd name="connsiteX33" fmla="*/ 2216943 w 2270760"/>
              <a:gd name="connsiteY33" fmla="*/ 928211 h 229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270760" h="2293620">
                <a:moveTo>
                  <a:pt x="2216943" y="928211"/>
                </a:moveTo>
                <a:lnTo>
                  <a:pt x="1714500" y="1752600"/>
                </a:lnTo>
                <a:lnTo>
                  <a:pt x="1455420" y="1325880"/>
                </a:lnTo>
                <a:lnTo>
                  <a:pt x="1249680" y="1562100"/>
                </a:lnTo>
                <a:lnTo>
                  <a:pt x="1158240" y="1516380"/>
                </a:lnTo>
                <a:lnTo>
                  <a:pt x="518160" y="2293620"/>
                </a:lnTo>
                <a:lnTo>
                  <a:pt x="0" y="2004060"/>
                </a:lnTo>
                <a:lnTo>
                  <a:pt x="45720" y="1805940"/>
                </a:lnTo>
                <a:lnTo>
                  <a:pt x="83820" y="1851660"/>
                </a:lnTo>
                <a:lnTo>
                  <a:pt x="251460" y="1363980"/>
                </a:lnTo>
                <a:lnTo>
                  <a:pt x="213360" y="1363980"/>
                </a:lnTo>
                <a:lnTo>
                  <a:pt x="358140" y="876300"/>
                </a:lnTo>
                <a:lnTo>
                  <a:pt x="563880" y="937260"/>
                </a:lnTo>
                <a:lnTo>
                  <a:pt x="662940" y="601980"/>
                </a:lnTo>
                <a:lnTo>
                  <a:pt x="541020" y="579120"/>
                </a:lnTo>
                <a:lnTo>
                  <a:pt x="548640" y="533400"/>
                </a:lnTo>
                <a:lnTo>
                  <a:pt x="373380" y="426720"/>
                </a:lnTo>
                <a:lnTo>
                  <a:pt x="571500" y="0"/>
                </a:lnTo>
                <a:lnTo>
                  <a:pt x="632460" y="22860"/>
                </a:lnTo>
                <a:lnTo>
                  <a:pt x="845820" y="45720"/>
                </a:lnTo>
                <a:lnTo>
                  <a:pt x="1005840" y="160020"/>
                </a:lnTo>
                <a:lnTo>
                  <a:pt x="830580" y="266700"/>
                </a:lnTo>
                <a:lnTo>
                  <a:pt x="891540" y="365760"/>
                </a:lnTo>
                <a:lnTo>
                  <a:pt x="891540" y="403860"/>
                </a:lnTo>
                <a:lnTo>
                  <a:pt x="1181100" y="762000"/>
                </a:lnTo>
                <a:lnTo>
                  <a:pt x="1143000" y="769620"/>
                </a:lnTo>
                <a:lnTo>
                  <a:pt x="1226820" y="922020"/>
                </a:lnTo>
                <a:lnTo>
                  <a:pt x="1470660" y="777240"/>
                </a:lnTo>
                <a:lnTo>
                  <a:pt x="1531620" y="792480"/>
                </a:lnTo>
                <a:lnTo>
                  <a:pt x="1699260" y="716280"/>
                </a:lnTo>
                <a:lnTo>
                  <a:pt x="1912620" y="807720"/>
                </a:lnTo>
                <a:lnTo>
                  <a:pt x="1950720" y="655320"/>
                </a:lnTo>
                <a:lnTo>
                  <a:pt x="2270760" y="723900"/>
                </a:lnTo>
                <a:lnTo>
                  <a:pt x="2216943" y="928211"/>
                </a:lnTo>
                <a:close/>
              </a:path>
            </a:pathLst>
          </a:custGeom>
          <a:solidFill>
            <a:srgbClr val="548235">
              <a:alpha val="49804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m 13">
            <a:extLst>
              <a:ext uri="{FF2B5EF4-FFF2-40B4-BE49-F238E27FC236}">
                <a16:creationId xmlns:a16="http://schemas.microsoft.com/office/drawing/2014/main" id="{5EBB47CF-D99A-1365-829A-1988AF71D8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3244907"/>
              </p:ext>
            </p:extLst>
          </p:nvPr>
        </p:nvGraphicFramePr>
        <p:xfrm>
          <a:off x="4246369" y="1114923"/>
          <a:ext cx="7587217" cy="5014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90DCBD6-B9AE-FAE4-1930-759AE8771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39414"/>
            <a:ext cx="12192000" cy="246221"/>
          </a:xfrm>
        </p:spPr>
        <p:txBody>
          <a:bodyPr/>
          <a:lstStyle/>
          <a:p>
            <a:pPr algn="ctr"/>
            <a:r>
              <a:rPr lang="de-DE" sz="800" dirty="0"/>
              <a:t>Preise auf Anfrage. </a:t>
            </a:r>
          </a:p>
          <a:p>
            <a:pPr algn="ctr"/>
            <a:r>
              <a:rPr lang="de-DE" sz="800" dirty="0"/>
              <a:t>Gerne erstellen wir Ihnen ein maßgeschneidertes Angebot entsprechend Ihrer Anforderungen. Kontaktieren Sie uns hierzu einfach, wir beraten Sie gerne persönlich.</a:t>
            </a:r>
          </a:p>
        </p:txBody>
      </p:sp>
    </p:spTree>
    <p:extLst>
      <p:ext uri="{BB962C8B-B14F-4D97-AF65-F5344CB8AC3E}">
        <p14:creationId xmlns:p14="http://schemas.microsoft.com/office/powerpoint/2010/main" val="3270223065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hteck 52">
            <a:extLst>
              <a:ext uri="{FF2B5EF4-FFF2-40B4-BE49-F238E27FC236}">
                <a16:creationId xmlns:a16="http://schemas.microsoft.com/office/drawing/2014/main" id="{88D0FE24-0FF4-D513-ACBA-25CE4AE0F30E}"/>
              </a:ext>
            </a:extLst>
          </p:cNvPr>
          <p:cNvSpPr/>
          <p:nvPr/>
        </p:nvSpPr>
        <p:spPr>
          <a:xfrm>
            <a:off x="-9525" y="6103834"/>
            <a:ext cx="11866791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95784C90-92ED-428B-97BC-D5CB4F6D4C4B}"/>
              </a:ext>
            </a:extLst>
          </p:cNvPr>
          <p:cNvGrpSpPr/>
          <p:nvPr/>
        </p:nvGrpSpPr>
        <p:grpSpPr>
          <a:xfrm>
            <a:off x="-121028" y="692404"/>
            <a:ext cx="8777432" cy="7256861"/>
            <a:chOff x="-121028" y="151632"/>
            <a:chExt cx="8777432" cy="7256861"/>
          </a:xfrm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3C52B707-34BC-0D49-20B6-7219C0A221DA}"/>
                </a:ext>
              </a:extLst>
            </p:cNvPr>
            <p:cNvSpPr/>
            <p:nvPr/>
          </p:nvSpPr>
          <p:spPr>
            <a:xfrm>
              <a:off x="136942" y="390524"/>
              <a:ext cx="7407601" cy="5510213"/>
            </a:xfrm>
            <a:custGeom>
              <a:avLst/>
              <a:gdLst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560001 w 7560001"/>
                <a:gd name="csY2" fmla="*/ 6229649 h 6229649"/>
                <a:gd name="csX3" fmla="*/ 0 w 7560001"/>
                <a:gd name="csY3" fmla="*/ 6229649 h 6229649"/>
                <a:gd name="csX4" fmla="*/ 0 w 7560001"/>
                <a:gd name="csY4" fmla="*/ 0 h 6229649"/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554494 w 7560001"/>
                <a:gd name="csY2" fmla="*/ 2691507 h 6229649"/>
                <a:gd name="csX3" fmla="*/ 7560001 w 7560001"/>
                <a:gd name="csY3" fmla="*/ 6229649 h 6229649"/>
                <a:gd name="csX4" fmla="*/ 0 w 7560001"/>
                <a:gd name="csY4" fmla="*/ 6229649 h 6229649"/>
                <a:gd name="csX5" fmla="*/ 0 w 7560001"/>
                <a:gd name="csY5" fmla="*/ 0 h 6229649"/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554494 w 7560001"/>
                <a:gd name="csY2" fmla="*/ 2691507 h 6229649"/>
                <a:gd name="csX3" fmla="*/ 7560001 w 7560001"/>
                <a:gd name="csY3" fmla="*/ 6229649 h 6229649"/>
                <a:gd name="csX4" fmla="*/ 0 w 7560001"/>
                <a:gd name="csY4" fmla="*/ 6229649 h 6229649"/>
                <a:gd name="csX5" fmla="*/ 0 w 7560001"/>
                <a:gd name="csY5" fmla="*/ 0 h 6229649"/>
                <a:gd name="csX0" fmla="*/ 0 w 8119957"/>
                <a:gd name="csY0" fmla="*/ 0 h 6229649"/>
                <a:gd name="csX1" fmla="*/ 7560001 w 8119957"/>
                <a:gd name="csY1" fmla="*/ 0 h 6229649"/>
                <a:gd name="csX2" fmla="*/ 7559257 w 8119957"/>
                <a:gd name="csY2" fmla="*/ 2367657 h 6229649"/>
                <a:gd name="csX3" fmla="*/ 7554494 w 8119957"/>
                <a:gd name="csY3" fmla="*/ 2691507 h 6229649"/>
                <a:gd name="csX4" fmla="*/ 7560001 w 8119957"/>
                <a:gd name="csY4" fmla="*/ 6229649 h 6229649"/>
                <a:gd name="csX5" fmla="*/ 0 w 8119957"/>
                <a:gd name="csY5" fmla="*/ 6229649 h 6229649"/>
                <a:gd name="csX6" fmla="*/ 0 w 8119957"/>
                <a:gd name="csY6" fmla="*/ 0 h 6229649"/>
                <a:gd name="csX0" fmla="*/ 0 w 8021860"/>
                <a:gd name="csY0" fmla="*/ 0 h 6229649"/>
                <a:gd name="csX1" fmla="*/ 7560001 w 8021860"/>
                <a:gd name="csY1" fmla="*/ 0 h 6229649"/>
                <a:gd name="csX2" fmla="*/ 7102057 w 8021860"/>
                <a:gd name="csY2" fmla="*/ 2400994 h 6229649"/>
                <a:gd name="csX3" fmla="*/ 7554494 w 8021860"/>
                <a:gd name="csY3" fmla="*/ 2691507 h 6229649"/>
                <a:gd name="csX4" fmla="*/ 7560001 w 8021860"/>
                <a:gd name="csY4" fmla="*/ 6229649 h 6229649"/>
                <a:gd name="csX5" fmla="*/ 0 w 8021860"/>
                <a:gd name="csY5" fmla="*/ 6229649 h 6229649"/>
                <a:gd name="csX6" fmla="*/ 0 w 8021860"/>
                <a:gd name="csY6" fmla="*/ 0 h 6229649"/>
                <a:gd name="csX0" fmla="*/ 0 w 8021860"/>
                <a:gd name="csY0" fmla="*/ 0 h 6229649"/>
                <a:gd name="csX1" fmla="*/ 7560001 w 8021860"/>
                <a:gd name="csY1" fmla="*/ 0 h 6229649"/>
                <a:gd name="csX2" fmla="*/ 7102057 w 8021860"/>
                <a:gd name="csY2" fmla="*/ 2400994 h 6229649"/>
                <a:gd name="csX3" fmla="*/ 7554494 w 8021860"/>
                <a:gd name="csY3" fmla="*/ 2691507 h 6229649"/>
                <a:gd name="csX4" fmla="*/ 7560001 w 8021860"/>
                <a:gd name="csY4" fmla="*/ 6229649 h 6229649"/>
                <a:gd name="csX5" fmla="*/ 0 w 8021860"/>
                <a:gd name="csY5" fmla="*/ 6229649 h 6229649"/>
                <a:gd name="csX6" fmla="*/ 0 w 8021860"/>
                <a:gd name="csY6" fmla="*/ 0 h 6229649"/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102057 w 7560001"/>
                <a:gd name="csY2" fmla="*/ 2400994 h 6229649"/>
                <a:gd name="csX3" fmla="*/ 7554494 w 7560001"/>
                <a:gd name="csY3" fmla="*/ 2691507 h 6229649"/>
                <a:gd name="csX4" fmla="*/ 7560001 w 7560001"/>
                <a:gd name="csY4" fmla="*/ 6229649 h 6229649"/>
                <a:gd name="csX5" fmla="*/ 0 w 7560001"/>
                <a:gd name="csY5" fmla="*/ 6229649 h 6229649"/>
                <a:gd name="csX6" fmla="*/ 0 w 7560001"/>
                <a:gd name="csY6" fmla="*/ 0 h 6229649"/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178258 w 7560001"/>
                <a:gd name="csY2" fmla="*/ 1986657 h 6229649"/>
                <a:gd name="csX3" fmla="*/ 7102057 w 7560001"/>
                <a:gd name="csY3" fmla="*/ 2400994 h 6229649"/>
                <a:gd name="csX4" fmla="*/ 7554494 w 7560001"/>
                <a:gd name="csY4" fmla="*/ 2691507 h 6229649"/>
                <a:gd name="csX5" fmla="*/ 7560001 w 7560001"/>
                <a:gd name="csY5" fmla="*/ 6229649 h 6229649"/>
                <a:gd name="csX6" fmla="*/ 0 w 7560001"/>
                <a:gd name="csY6" fmla="*/ 6229649 h 6229649"/>
                <a:gd name="csX7" fmla="*/ 0 w 7560001"/>
                <a:gd name="csY7" fmla="*/ 0 h 6229649"/>
                <a:gd name="csX0" fmla="*/ 0 w 7560001"/>
                <a:gd name="csY0" fmla="*/ 0 h 6229649"/>
                <a:gd name="csX1" fmla="*/ 7560001 w 7560001"/>
                <a:gd name="csY1" fmla="*/ 0 h 6229649"/>
                <a:gd name="csX2" fmla="*/ 7316370 w 7560001"/>
                <a:gd name="csY2" fmla="*/ 2039045 h 6229649"/>
                <a:gd name="csX3" fmla="*/ 7102057 w 7560001"/>
                <a:gd name="csY3" fmla="*/ 2400994 h 6229649"/>
                <a:gd name="csX4" fmla="*/ 7554494 w 7560001"/>
                <a:gd name="csY4" fmla="*/ 2691507 h 6229649"/>
                <a:gd name="csX5" fmla="*/ 7560001 w 7560001"/>
                <a:gd name="csY5" fmla="*/ 6229649 h 6229649"/>
                <a:gd name="csX6" fmla="*/ 0 w 7560001"/>
                <a:gd name="csY6" fmla="*/ 6229649 h 6229649"/>
                <a:gd name="csX7" fmla="*/ 0 w 7560001"/>
                <a:gd name="csY7" fmla="*/ 0 h 6229649"/>
                <a:gd name="csX0" fmla="*/ 0 w 7560001"/>
                <a:gd name="csY0" fmla="*/ 0 h 6229649"/>
                <a:gd name="csX1" fmla="*/ 4721551 w 7560001"/>
                <a:gd name="csY1" fmla="*/ 862012 h 6229649"/>
                <a:gd name="csX2" fmla="*/ 7316370 w 7560001"/>
                <a:gd name="csY2" fmla="*/ 2039045 h 6229649"/>
                <a:gd name="csX3" fmla="*/ 7102057 w 7560001"/>
                <a:gd name="csY3" fmla="*/ 2400994 h 6229649"/>
                <a:gd name="csX4" fmla="*/ 7554494 w 7560001"/>
                <a:gd name="csY4" fmla="*/ 2691507 h 6229649"/>
                <a:gd name="csX5" fmla="*/ 7560001 w 7560001"/>
                <a:gd name="csY5" fmla="*/ 6229649 h 6229649"/>
                <a:gd name="csX6" fmla="*/ 0 w 7560001"/>
                <a:gd name="csY6" fmla="*/ 6229649 h 6229649"/>
                <a:gd name="csX7" fmla="*/ 0 w 7560001"/>
                <a:gd name="csY7" fmla="*/ 0 h 6229649"/>
                <a:gd name="csX0" fmla="*/ 0 w 7560001"/>
                <a:gd name="csY0" fmla="*/ 0 h 6229649"/>
                <a:gd name="csX1" fmla="*/ 4111208 w 7560001"/>
                <a:gd name="csY1" fmla="*/ 743644 h 6229649"/>
                <a:gd name="csX2" fmla="*/ 4721551 w 7560001"/>
                <a:gd name="csY2" fmla="*/ 862012 h 6229649"/>
                <a:gd name="csX3" fmla="*/ 7316370 w 7560001"/>
                <a:gd name="csY3" fmla="*/ 2039045 h 6229649"/>
                <a:gd name="csX4" fmla="*/ 7102057 w 7560001"/>
                <a:gd name="csY4" fmla="*/ 2400994 h 6229649"/>
                <a:gd name="csX5" fmla="*/ 7554494 w 7560001"/>
                <a:gd name="csY5" fmla="*/ 2691507 h 6229649"/>
                <a:gd name="csX6" fmla="*/ 7560001 w 7560001"/>
                <a:gd name="csY6" fmla="*/ 6229649 h 6229649"/>
                <a:gd name="csX7" fmla="*/ 0 w 7560001"/>
                <a:gd name="csY7" fmla="*/ 6229649 h 6229649"/>
                <a:gd name="csX8" fmla="*/ 0 w 7560001"/>
                <a:gd name="csY8" fmla="*/ 0 h 6229649"/>
                <a:gd name="csX0" fmla="*/ 0 w 7560001"/>
                <a:gd name="csY0" fmla="*/ 0 h 6229649"/>
                <a:gd name="csX1" fmla="*/ 4054058 w 7560001"/>
                <a:gd name="csY1" fmla="*/ 1939031 h 6229649"/>
                <a:gd name="csX2" fmla="*/ 4721551 w 7560001"/>
                <a:gd name="csY2" fmla="*/ 862012 h 6229649"/>
                <a:gd name="csX3" fmla="*/ 7316370 w 7560001"/>
                <a:gd name="csY3" fmla="*/ 2039045 h 6229649"/>
                <a:gd name="csX4" fmla="*/ 7102057 w 7560001"/>
                <a:gd name="csY4" fmla="*/ 2400994 h 6229649"/>
                <a:gd name="csX5" fmla="*/ 7554494 w 7560001"/>
                <a:gd name="csY5" fmla="*/ 2691507 h 6229649"/>
                <a:gd name="csX6" fmla="*/ 7560001 w 7560001"/>
                <a:gd name="csY6" fmla="*/ 6229649 h 6229649"/>
                <a:gd name="csX7" fmla="*/ 0 w 7560001"/>
                <a:gd name="csY7" fmla="*/ 6229649 h 6229649"/>
                <a:gd name="csX8" fmla="*/ 0 w 7560001"/>
                <a:gd name="csY8" fmla="*/ 0 h 6229649"/>
                <a:gd name="csX0" fmla="*/ 0 w 7560001"/>
                <a:gd name="csY0" fmla="*/ 0 h 6229649"/>
                <a:gd name="csX1" fmla="*/ 1872833 w 7560001"/>
                <a:gd name="csY1" fmla="*/ 891282 h 6229649"/>
                <a:gd name="csX2" fmla="*/ 4054058 w 7560001"/>
                <a:gd name="csY2" fmla="*/ 1939031 h 6229649"/>
                <a:gd name="csX3" fmla="*/ 4721551 w 7560001"/>
                <a:gd name="csY3" fmla="*/ 862012 h 6229649"/>
                <a:gd name="csX4" fmla="*/ 7316370 w 7560001"/>
                <a:gd name="csY4" fmla="*/ 2039045 h 6229649"/>
                <a:gd name="csX5" fmla="*/ 7102057 w 7560001"/>
                <a:gd name="csY5" fmla="*/ 2400994 h 6229649"/>
                <a:gd name="csX6" fmla="*/ 7554494 w 7560001"/>
                <a:gd name="csY6" fmla="*/ 2691507 h 6229649"/>
                <a:gd name="csX7" fmla="*/ 7560001 w 7560001"/>
                <a:gd name="csY7" fmla="*/ 6229649 h 6229649"/>
                <a:gd name="csX8" fmla="*/ 0 w 7560001"/>
                <a:gd name="csY8" fmla="*/ 6229649 h 6229649"/>
                <a:gd name="csX9" fmla="*/ 0 w 7560001"/>
                <a:gd name="csY9" fmla="*/ 0 h 6229649"/>
                <a:gd name="csX0" fmla="*/ 0 w 7560001"/>
                <a:gd name="csY0" fmla="*/ 0 h 6229649"/>
                <a:gd name="csX1" fmla="*/ 3411121 w 7560001"/>
                <a:gd name="csY1" fmla="*/ 1715195 h 6229649"/>
                <a:gd name="csX2" fmla="*/ 4054058 w 7560001"/>
                <a:gd name="csY2" fmla="*/ 1939031 h 6229649"/>
                <a:gd name="csX3" fmla="*/ 4721551 w 7560001"/>
                <a:gd name="csY3" fmla="*/ 862012 h 6229649"/>
                <a:gd name="csX4" fmla="*/ 7316370 w 7560001"/>
                <a:gd name="csY4" fmla="*/ 2039045 h 6229649"/>
                <a:gd name="csX5" fmla="*/ 7102057 w 7560001"/>
                <a:gd name="csY5" fmla="*/ 2400994 h 6229649"/>
                <a:gd name="csX6" fmla="*/ 7554494 w 7560001"/>
                <a:gd name="csY6" fmla="*/ 2691507 h 6229649"/>
                <a:gd name="csX7" fmla="*/ 7560001 w 7560001"/>
                <a:gd name="csY7" fmla="*/ 6229649 h 6229649"/>
                <a:gd name="csX8" fmla="*/ 0 w 7560001"/>
                <a:gd name="csY8" fmla="*/ 6229649 h 6229649"/>
                <a:gd name="csX9" fmla="*/ 0 w 7560001"/>
                <a:gd name="csY9" fmla="*/ 0 h 6229649"/>
                <a:gd name="csX0" fmla="*/ 0 w 7560001"/>
                <a:gd name="csY0" fmla="*/ 0 h 6229649"/>
                <a:gd name="csX1" fmla="*/ 1901408 w 7560001"/>
                <a:gd name="csY1" fmla="*/ 953194 h 6229649"/>
                <a:gd name="csX2" fmla="*/ 3411121 w 7560001"/>
                <a:gd name="csY2" fmla="*/ 1715195 h 6229649"/>
                <a:gd name="csX3" fmla="*/ 4054058 w 7560001"/>
                <a:gd name="csY3" fmla="*/ 1939031 h 6229649"/>
                <a:gd name="csX4" fmla="*/ 4721551 w 7560001"/>
                <a:gd name="csY4" fmla="*/ 862012 h 6229649"/>
                <a:gd name="csX5" fmla="*/ 7316370 w 7560001"/>
                <a:gd name="csY5" fmla="*/ 2039045 h 6229649"/>
                <a:gd name="csX6" fmla="*/ 7102057 w 7560001"/>
                <a:gd name="csY6" fmla="*/ 2400994 h 6229649"/>
                <a:gd name="csX7" fmla="*/ 7554494 w 7560001"/>
                <a:gd name="csY7" fmla="*/ 2691507 h 6229649"/>
                <a:gd name="csX8" fmla="*/ 7560001 w 7560001"/>
                <a:gd name="csY8" fmla="*/ 6229649 h 6229649"/>
                <a:gd name="csX9" fmla="*/ 0 w 7560001"/>
                <a:gd name="csY9" fmla="*/ 6229649 h 6229649"/>
                <a:gd name="csX10" fmla="*/ 0 w 7560001"/>
                <a:gd name="csY10" fmla="*/ 0 h 6229649"/>
                <a:gd name="csX0" fmla="*/ 0 w 7560001"/>
                <a:gd name="csY0" fmla="*/ 0 h 6229649"/>
                <a:gd name="csX1" fmla="*/ 1977608 w 7560001"/>
                <a:gd name="csY1" fmla="*/ 657919 h 6229649"/>
                <a:gd name="csX2" fmla="*/ 3411121 w 7560001"/>
                <a:gd name="csY2" fmla="*/ 1715195 h 6229649"/>
                <a:gd name="csX3" fmla="*/ 4054058 w 7560001"/>
                <a:gd name="csY3" fmla="*/ 1939031 h 6229649"/>
                <a:gd name="csX4" fmla="*/ 4721551 w 7560001"/>
                <a:gd name="csY4" fmla="*/ 862012 h 6229649"/>
                <a:gd name="csX5" fmla="*/ 7316370 w 7560001"/>
                <a:gd name="csY5" fmla="*/ 2039045 h 6229649"/>
                <a:gd name="csX6" fmla="*/ 7102057 w 7560001"/>
                <a:gd name="csY6" fmla="*/ 2400994 h 6229649"/>
                <a:gd name="csX7" fmla="*/ 7554494 w 7560001"/>
                <a:gd name="csY7" fmla="*/ 2691507 h 6229649"/>
                <a:gd name="csX8" fmla="*/ 7560001 w 7560001"/>
                <a:gd name="csY8" fmla="*/ 6229649 h 6229649"/>
                <a:gd name="csX9" fmla="*/ 0 w 7560001"/>
                <a:gd name="csY9" fmla="*/ 6229649 h 6229649"/>
                <a:gd name="csX10" fmla="*/ 0 w 7560001"/>
                <a:gd name="csY10" fmla="*/ 0 h 6229649"/>
                <a:gd name="csX0" fmla="*/ 414337 w 7560001"/>
                <a:gd name="csY0" fmla="*/ 0 h 6053436"/>
                <a:gd name="csX1" fmla="*/ 1977608 w 7560001"/>
                <a:gd name="csY1" fmla="*/ 481706 h 6053436"/>
                <a:gd name="csX2" fmla="*/ 3411121 w 7560001"/>
                <a:gd name="csY2" fmla="*/ 1538982 h 6053436"/>
                <a:gd name="csX3" fmla="*/ 4054058 w 7560001"/>
                <a:gd name="csY3" fmla="*/ 1762818 h 6053436"/>
                <a:gd name="csX4" fmla="*/ 4721551 w 7560001"/>
                <a:gd name="csY4" fmla="*/ 685799 h 6053436"/>
                <a:gd name="csX5" fmla="*/ 7316370 w 7560001"/>
                <a:gd name="csY5" fmla="*/ 1862832 h 6053436"/>
                <a:gd name="csX6" fmla="*/ 7102057 w 7560001"/>
                <a:gd name="csY6" fmla="*/ 2224781 h 6053436"/>
                <a:gd name="csX7" fmla="*/ 7554494 w 7560001"/>
                <a:gd name="csY7" fmla="*/ 2515294 h 6053436"/>
                <a:gd name="csX8" fmla="*/ 7560001 w 7560001"/>
                <a:gd name="csY8" fmla="*/ 6053436 h 6053436"/>
                <a:gd name="csX9" fmla="*/ 0 w 7560001"/>
                <a:gd name="csY9" fmla="*/ 6053436 h 6053436"/>
                <a:gd name="csX10" fmla="*/ 414337 w 7560001"/>
                <a:gd name="csY10" fmla="*/ 0 h 6053436"/>
                <a:gd name="csX0" fmla="*/ 266700 w 7412364"/>
                <a:gd name="csY0" fmla="*/ 0 h 6053436"/>
                <a:gd name="csX1" fmla="*/ 1829971 w 7412364"/>
                <a:gd name="csY1" fmla="*/ 481706 h 6053436"/>
                <a:gd name="csX2" fmla="*/ 3263484 w 7412364"/>
                <a:gd name="csY2" fmla="*/ 1538982 h 6053436"/>
                <a:gd name="csX3" fmla="*/ 3906421 w 7412364"/>
                <a:gd name="csY3" fmla="*/ 1762818 h 6053436"/>
                <a:gd name="csX4" fmla="*/ 4573914 w 7412364"/>
                <a:gd name="csY4" fmla="*/ 685799 h 6053436"/>
                <a:gd name="csX5" fmla="*/ 7168733 w 7412364"/>
                <a:gd name="csY5" fmla="*/ 1862832 h 6053436"/>
                <a:gd name="csX6" fmla="*/ 6954420 w 7412364"/>
                <a:gd name="csY6" fmla="*/ 2224781 h 6053436"/>
                <a:gd name="csX7" fmla="*/ 7406857 w 7412364"/>
                <a:gd name="csY7" fmla="*/ 2515294 h 6053436"/>
                <a:gd name="csX8" fmla="*/ 7412364 w 7412364"/>
                <a:gd name="csY8" fmla="*/ 6053436 h 6053436"/>
                <a:gd name="csX9" fmla="*/ 0 w 7412364"/>
                <a:gd name="csY9" fmla="*/ 3900786 h 6053436"/>
                <a:gd name="csX10" fmla="*/ 266700 w 7412364"/>
                <a:gd name="csY10" fmla="*/ 0 h 6053436"/>
                <a:gd name="csX0" fmla="*/ 266700 w 7407601"/>
                <a:gd name="csY0" fmla="*/ 0 h 4181774"/>
                <a:gd name="csX1" fmla="*/ 1829971 w 7407601"/>
                <a:gd name="csY1" fmla="*/ 481706 h 4181774"/>
                <a:gd name="csX2" fmla="*/ 3263484 w 7407601"/>
                <a:gd name="csY2" fmla="*/ 1538982 h 4181774"/>
                <a:gd name="csX3" fmla="*/ 3906421 w 7407601"/>
                <a:gd name="csY3" fmla="*/ 1762818 h 4181774"/>
                <a:gd name="csX4" fmla="*/ 4573914 w 7407601"/>
                <a:gd name="csY4" fmla="*/ 685799 h 4181774"/>
                <a:gd name="csX5" fmla="*/ 7168733 w 7407601"/>
                <a:gd name="csY5" fmla="*/ 1862832 h 4181774"/>
                <a:gd name="csX6" fmla="*/ 6954420 w 7407601"/>
                <a:gd name="csY6" fmla="*/ 2224781 h 4181774"/>
                <a:gd name="csX7" fmla="*/ 7406857 w 7407601"/>
                <a:gd name="csY7" fmla="*/ 2515294 h 4181774"/>
                <a:gd name="csX8" fmla="*/ 7407601 w 7407601"/>
                <a:gd name="csY8" fmla="*/ 4181774 h 4181774"/>
                <a:gd name="csX9" fmla="*/ 0 w 7407601"/>
                <a:gd name="csY9" fmla="*/ 3900786 h 4181774"/>
                <a:gd name="csX10" fmla="*/ 266700 w 7407601"/>
                <a:gd name="csY10" fmla="*/ 0 h 4181774"/>
                <a:gd name="csX0" fmla="*/ 266700 w 7407601"/>
                <a:gd name="csY0" fmla="*/ 0 h 4181774"/>
                <a:gd name="csX1" fmla="*/ 1829971 w 7407601"/>
                <a:gd name="csY1" fmla="*/ 481706 h 4181774"/>
                <a:gd name="csX2" fmla="*/ 3263484 w 7407601"/>
                <a:gd name="csY2" fmla="*/ 1538982 h 4181774"/>
                <a:gd name="csX3" fmla="*/ 3906421 w 7407601"/>
                <a:gd name="csY3" fmla="*/ 1762818 h 4181774"/>
                <a:gd name="csX4" fmla="*/ 4573914 w 7407601"/>
                <a:gd name="csY4" fmla="*/ 685799 h 4181774"/>
                <a:gd name="csX5" fmla="*/ 7168733 w 7407601"/>
                <a:gd name="csY5" fmla="*/ 1862832 h 4181774"/>
                <a:gd name="csX6" fmla="*/ 6954420 w 7407601"/>
                <a:gd name="csY6" fmla="*/ 2224781 h 4181774"/>
                <a:gd name="csX7" fmla="*/ 7406857 w 7407601"/>
                <a:gd name="csY7" fmla="*/ 2515294 h 4181774"/>
                <a:gd name="csX8" fmla="*/ 7407601 w 7407601"/>
                <a:gd name="csY8" fmla="*/ 4181774 h 4181774"/>
                <a:gd name="csX9" fmla="*/ 4063583 w 7407601"/>
                <a:gd name="csY9" fmla="*/ 4053580 h 4181774"/>
                <a:gd name="csX10" fmla="*/ 0 w 7407601"/>
                <a:gd name="csY10" fmla="*/ 3900786 h 4181774"/>
                <a:gd name="csX11" fmla="*/ 266700 w 7407601"/>
                <a:gd name="csY11" fmla="*/ 0 h 4181774"/>
                <a:gd name="csX0" fmla="*/ 266700 w 7407601"/>
                <a:gd name="csY0" fmla="*/ 0 h 5610917"/>
                <a:gd name="csX1" fmla="*/ 1829971 w 7407601"/>
                <a:gd name="csY1" fmla="*/ 481706 h 5610917"/>
                <a:gd name="csX2" fmla="*/ 3263484 w 7407601"/>
                <a:gd name="csY2" fmla="*/ 1538982 h 5610917"/>
                <a:gd name="csX3" fmla="*/ 3906421 w 7407601"/>
                <a:gd name="csY3" fmla="*/ 1762818 h 5610917"/>
                <a:gd name="csX4" fmla="*/ 4573914 w 7407601"/>
                <a:gd name="csY4" fmla="*/ 685799 h 5610917"/>
                <a:gd name="csX5" fmla="*/ 7168733 w 7407601"/>
                <a:gd name="csY5" fmla="*/ 1862832 h 5610917"/>
                <a:gd name="csX6" fmla="*/ 6954420 w 7407601"/>
                <a:gd name="csY6" fmla="*/ 2224781 h 5610917"/>
                <a:gd name="csX7" fmla="*/ 7406857 w 7407601"/>
                <a:gd name="csY7" fmla="*/ 2515294 h 5610917"/>
                <a:gd name="csX8" fmla="*/ 7407601 w 7407601"/>
                <a:gd name="csY8" fmla="*/ 4181774 h 5610917"/>
                <a:gd name="csX9" fmla="*/ 2677695 w 7407601"/>
                <a:gd name="csY9" fmla="*/ 5610917 h 5610917"/>
                <a:gd name="csX10" fmla="*/ 0 w 7407601"/>
                <a:gd name="csY10" fmla="*/ 3900786 h 5610917"/>
                <a:gd name="csX11" fmla="*/ 266700 w 7407601"/>
                <a:gd name="csY11" fmla="*/ 0 h 5610917"/>
                <a:gd name="csX0" fmla="*/ 266700 w 7407601"/>
                <a:gd name="csY0" fmla="*/ 0 h 5610917"/>
                <a:gd name="csX1" fmla="*/ 1829971 w 7407601"/>
                <a:gd name="csY1" fmla="*/ 491231 h 5610917"/>
                <a:gd name="csX2" fmla="*/ 3263484 w 7407601"/>
                <a:gd name="csY2" fmla="*/ 1538982 h 5610917"/>
                <a:gd name="csX3" fmla="*/ 3906421 w 7407601"/>
                <a:gd name="csY3" fmla="*/ 1762818 h 5610917"/>
                <a:gd name="csX4" fmla="*/ 4573914 w 7407601"/>
                <a:gd name="csY4" fmla="*/ 685799 h 5610917"/>
                <a:gd name="csX5" fmla="*/ 7168733 w 7407601"/>
                <a:gd name="csY5" fmla="*/ 1862832 h 5610917"/>
                <a:gd name="csX6" fmla="*/ 6954420 w 7407601"/>
                <a:gd name="csY6" fmla="*/ 2224781 h 5610917"/>
                <a:gd name="csX7" fmla="*/ 7406857 w 7407601"/>
                <a:gd name="csY7" fmla="*/ 2515294 h 5610917"/>
                <a:gd name="csX8" fmla="*/ 7407601 w 7407601"/>
                <a:gd name="csY8" fmla="*/ 4181774 h 5610917"/>
                <a:gd name="csX9" fmla="*/ 2677695 w 7407601"/>
                <a:gd name="csY9" fmla="*/ 5610917 h 5610917"/>
                <a:gd name="csX10" fmla="*/ 0 w 7407601"/>
                <a:gd name="csY10" fmla="*/ 3900786 h 5610917"/>
                <a:gd name="csX11" fmla="*/ 266700 w 7407601"/>
                <a:gd name="csY11" fmla="*/ 0 h 5610917"/>
                <a:gd name="csX0" fmla="*/ 269875 w 7407601"/>
                <a:gd name="csY0" fmla="*/ 0 h 5620442"/>
                <a:gd name="csX1" fmla="*/ 1829971 w 7407601"/>
                <a:gd name="csY1" fmla="*/ 500756 h 5620442"/>
                <a:gd name="csX2" fmla="*/ 3263484 w 7407601"/>
                <a:gd name="csY2" fmla="*/ 1548507 h 5620442"/>
                <a:gd name="csX3" fmla="*/ 3906421 w 7407601"/>
                <a:gd name="csY3" fmla="*/ 1772343 h 5620442"/>
                <a:gd name="csX4" fmla="*/ 4573914 w 7407601"/>
                <a:gd name="csY4" fmla="*/ 695324 h 5620442"/>
                <a:gd name="csX5" fmla="*/ 7168733 w 7407601"/>
                <a:gd name="csY5" fmla="*/ 1872357 h 5620442"/>
                <a:gd name="csX6" fmla="*/ 6954420 w 7407601"/>
                <a:gd name="csY6" fmla="*/ 2234306 h 5620442"/>
                <a:gd name="csX7" fmla="*/ 7406857 w 7407601"/>
                <a:gd name="csY7" fmla="*/ 2524819 h 5620442"/>
                <a:gd name="csX8" fmla="*/ 7407601 w 7407601"/>
                <a:gd name="csY8" fmla="*/ 4191299 h 5620442"/>
                <a:gd name="csX9" fmla="*/ 2677695 w 7407601"/>
                <a:gd name="csY9" fmla="*/ 5620442 h 5620442"/>
                <a:gd name="csX10" fmla="*/ 0 w 7407601"/>
                <a:gd name="csY10" fmla="*/ 3910311 h 5620442"/>
                <a:gd name="csX11" fmla="*/ 269875 w 7407601"/>
                <a:gd name="csY11" fmla="*/ 0 h 5620442"/>
                <a:gd name="csX0" fmla="*/ 269875 w 7407601"/>
                <a:gd name="csY0" fmla="*/ 0 h 5607742"/>
                <a:gd name="csX1" fmla="*/ 1829971 w 7407601"/>
                <a:gd name="csY1" fmla="*/ 488056 h 5607742"/>
                <a:gd name="csX2" fmla="*/ 3263484 w 7407601"/>
                <a:gd name="csY2" fmla="*/ 1535807 h 5607742"/>
                <a:gd name="csX3" fmla="*/ 3906421 w 7407601"/>
                <a:gd name="csY3" fmla="*/ 1759643 h 5607742"/>
                <a:gd name="csX4" fmla="*/ 4573914 w 7407601"/>
                <a:gd name="csY4" fmla="*/ 682624 h 5607742"/>
                <a:gd name="csX5" fmla="*/ 7168733 w 7407601"/>
                <a:gd name="csY5" fmla="*/ 1859657 h 5607742"/>
                <a:gd name="csX6" fmla="*/ 6954420 w 7407601"/>
                <a:gd name="csY6" fmla="*/ 2221606 h 5607742"/>
                <a:gd name="csX7" fmla="*/ 7406857 w 7407601"/>
                <a:gd name="csY7" fmla="*/ 2512119 h 5607742"/>
                <a:gd name="csX8" fmla="*/ 7407601 w 7407601"/>
                <a:gd name="csY8" fmla="*/ 4178599 h 5607742"/>
                <a:gd name="csX9" fmla="*/ 2677695 w 7407601"/>
                <a:gd name="csY9" fmla="*/ 5607742 h 5607742"/>
                <a:gd name="csX10" fmla="*/ 0 w 7407601"/>
                <a:gd name="csY10" fmla="*/ 3897611 h 5607742"/>
                <a:gd name="csX11" fmla="*/ 269875 w 7407601"/>
                <a:gd name="csY11" fmla="*/ 0 h 5607742"/>
                <a:gd name="csX0" fmla="*/ 269875 w 7407601"/>
                <a:gd name="csY0" fmla="*/ 0 h 5607742"/>
                <a:gd name="csX1" fmla="*/ 608389 w 7407601"/>
                <a:gd name="csY1" fmla="*/ 99911 h 5607742"/>
                <a:gd name="csX2" fmla="*/ 1829971 w 7407601"/>
                <a:gd name="csY2" fmla="*/ 488056 h 5607742"/>
                <a:gd name="csX3" fmla="*/ 3263484 w 7407601"/>
                <a:gd name="csY3" fmla="*/ 1535807 h 5607742"/>
                <a:gd name="csX4" fmla="*/ 3906421 w 7407601"/>
                <a:gd name="csY4" fmla="*/ 1759643 h 5607742"/>
                <a:gd name="csX5" fmla="*/ 4573914 w 7407601"/>
                <a:gd name="csY5" fmla="*/ 682624 h 5607742"/>
                <a:gd name="csX6" fmla="*/ 7168733 w 7407601"/>
                <a:gd name="csY6" fmla="*/ 1859657 h 5607742"/>
                <a:gd name="csX7" fmla="*/ 6954420 w 7407601"/>
                <a:gd name="csY7" fmla="*/ 2221606 h 5607742"/>
                <a:gd name="csX8" fmla="*/ 7406857 w 7407601"/>
                <a:gd name="csY8" fmla="*/ 2512119 h 5607742"/>
                <a:gd name="csX9" fmla="*/ 7407601 w 7407601"/>
                <a:gd name="csY9" fmla="*/ 4178599 h 5607742"/>
                <a:gd name="csX10" fmla="*/ 2677695 w 7407601"/>
                <a:gd name="csY10" fmla="*/ 5607742 h 5607742"/>
                <a:gd name="csX11" fmla="*/ 0 w 7407601"/>
                <a:gd name="csY11" fmla="*/ 3897611 h 5607742"/>
                <a:gd name="csX12" fmla="*/ 269875 w 7407601"/>
                <a:gd name="csY12" fmla="*/ 0 h 5607742"/>
                <a:gd name="csX0" fmla="*/ 269875 w 7407601"/>
                <a:gd name="csY0" fmla="*/ 0 h 5607742"/>
                <a:gd name="csX1" fmla="*/ 603627 w 7407601"/>
                <a:gd name="csY1" fmla="*/ 90386 h 5607742"/>
                <a:gd name="csX2" fmla="*/ 1829971 w 7407601"/>
                <a:gd name="csY2" fmla="*/ 488056 h 5607742"/>
                <a:gd name="csX3" fmla="*/ 3263484 w 7407601"/>
                <a:gd name="csY3" fmla="*/ 1535807 h 5607742"/>
                <a:gd name="csX4" fmla="*/ 3906421 w 7407601"/>
                <a:gd name="csY4" fmla="*/ 1759643 h 5607742"/>
                <a:gd name="csX5" fmla="*/ 4573914 w 7407601"/>
                <a:gd name="csY5" fmla="*/ 682624 h 5607742"/>
                <a:gd name="csX6" fmla="*/ 7168733 w 7407601"/>
                <a:gd name="csY6" fmla="*/ 1859657 h 5607742"/>
                <a:gd name="csX7" fmla="*/ 6954420 w 7407601"/>
                <a:gd name="csY7" fmla="*/ 2221606 h 5607742"/>
                <a:gd name="csX8" fmla="*/ 7406857 w 7407601"/>
                <a:gd name="csY8" fmla="*/ 2512119 h 5607742"/>
                <a:gd name="csX9" fmla="*/ 7407601 w 7407601"/>
                <a:gd name="csY9" fmla="*/ 4178599 h 5607742"/>
                <a:gd name="csX10" fmla="*/ 2677695 w 7407601"/>
                <a:gd name="csY10" fmla="*/ 5607742 h 5607742"/>
                <a:gd name="csX11" fmla="*/ 0 w 7407601"/>
                <a:gd name="csY11" fmla="*/ 3897611 h 5607742"/>
                <a:gd name="csX12" fmla="*/ 269875 w 7407601"/>
                <a:gd name="csY12" fmla="*/ 0 h 5607742"/>
                <a:gd name="csX0" fmla="*/ 269875 w 7407601"/>
                <a:gd name="csY0" fmla="*/ 0 h 5607742"/>
                <a:gd name="csX1" fmla="*/ 603627 w 7407601"/>
                <a:gd name="csY1" fmla="*/ 99911 h 5607742"/>
                <a:gd name="csX2" fmla="*/ 1829971 w 7407601"/>
                <a:gd name="csY2" fmla="*/ 488056 h 5607742"/>
                <a:gd name="csX3" fmla="*/ 3263484 w 7407601"/>
                <a:gd name="csY3" fmla="*/ 1535807 h 5607742"/>
                <a:gd name="csX4" fmla="*/ 3906421 w 7407601"/>
                <a:gd name="csY4" fmla="*/ 1759643 h 5607742"/>
                <a:gd name="csX5" fmla="*/ 4573914 w 7407601"/>
                <a:gd name="csY5" fmla="*/ 682624 h 5607742"/>
                <a:gd name="csX6" fmla="*/ 7168733 w 7407601"/>
                <a:gd name="csY6" fmla="*/ 1859657 h 5607742"/>
                <a:gd name="csX7" fmla="*/ 6954420 w 7407601"/>
                <a:gd name="csY7" fmla="*/ 2221606 h 5607742"/>
                <a:gd name="csX8" fmla="*/ 7406857 w 7407601"/>
                <a:gd name="csY8" fmla="*/ 2512119 h 5607742"/>
                <a:gd name="csX9" fmla="*/ 7407601 w 7407601"/>
                <a:gd name="csY9" fmla="*/ 4178599 h 5607742"/>
                <a:gd name="csX10" fmla="*/ 2677695 w 7407601"/>
                <a:gd name="csY10" fmla="*/ 5607742 h 5607742"/>
                <a:gd name="csX11" fmla="*/ 0 w 7407601"/>
                <a:gd name="csY11" fmla="*/ 3897611 h 5607742"/>
                <a:gd name="csX12" fmla="*/ 269875 w 7407601"/>
                <a:gd name="csY12" fmla="*/ 0 h 5607742"/>
                <a:gd name="csX0" fmla="*/ 269875 w 7407601"/>
                <a:gd name="csY0" fmla="*/ 0 h 5607742"/>
                <a:gd name="csX1" fmla="*/ 601245 w 7407601"/>
                <a:gd name="csY1" fmla="*/ 92767 h 5607742"/>
                <a:gd name="csX2" fmla="*/ 1829971 w 7407601"/>
                <a:gd name="csY2" fmla="*/ 488056 h 5607742"/>
                <a:gd name="csX3" fmla="*/ 3263484 w 7407601"/>
                <a:gd name="csY3" fmla="*/ 1535807 h 5607742"/>
                <a:gd name="csX4" fmla="*/ 3906421 w 7407601"/>
                <a:gd name="csY4" fmla="*/ 1759643 h 5607742"/>
                <a:gd name="csX5" fmla="*/ 4573914 w 7407601"/>
                <a:gd name="csY5" fmla="*/ 682624 h 5607742"/>
                <a:gd name="csX6" fmla="*/ 7168733 w 7407601"/>
                <a:gd name="csY6" fmla="*/ 1859657 h 5607742"/>
                <a:gd name="csX7" fmla="*/ 6954420 w 7407601"/>
                <a:gd name="csY7" fmla="*/ 2221606 h 5607742"/>
                <a:gd name="csX8" fmla="*/ 7406857 w 7407601"/>
                <a:gd name="csY8" fmla="*/ 2512119 h 5607742"/>
                <a:gd name="csX9" fmla="*/ 7407601 w 7407601"/>
                <a:gd name="csY9" fmla="*/ 4178599 h 5607742"/>
                <a:gd name="csX10" fmla="*/ 2677695 w 7407601"/>
                <a:gd name="csY10" fmla="*/ 5607742 h 5607742"/>
                <a:gd name="csX11" fmla="*/ 0 w 7407601"/>
                <a:gd name="csY11" fmla="*/ 3897611 h 5607742"/>
                <a:gd name="csX12" fmla="*/ 269875 w 7407601"/>
                <a:gd name="csY12" fmla="*/ 0 h 5607742"/>
                <a:gd name="csX0" fmla="*/ 269875 w 7407601"/>
                <a:gd name="csY0" fmla="*/ 0 h 5607742"/>
                <a:gd name="csX1" fmla="*/ 610770 w 7407601"/>
                <a:gd name="csY1" fmla="*/ 97529 h 5607742"/>
                <a:gd name="csX2" fmla="*/ 1829971 w 7407601"/>
                <a:gd name="csY2" fmla="*/ 488056 h 5607742"/>
                <a:gd name="csX3" fmla="*/ 3263484 w 7407601"/>
                <a:gd name="csY3" fmla="*/ 1535807 h 5607742"/>
                <a:gd name="csX4" fmla="*/ 3906421 w 7407601"/>
                <a:gd name="csY4" fmla="*/ 1759643 h 5607742"/>
                <a:gd name="csX5" fmla="*/ 4573914 w 7407601"/>
                <a:gd name="csY5" fmla="*/ 682624 h 5607742"/>
                <a:gd name="csX6" fmla="*/ 7168733 w 7407601"/>
                <a:gd name="csY6" fmla="*/ 1859657 h 5607742"/>
                <a:gd name="csX7" fmla="*/ 6954420 w 7407601"/>
                <a:gd name="csY7" fmla="*/ 2221606 h 5607742"/>
                <a:gd name="csX8" fmla="*/ 7406857 w 7407601"/>
                <a:gd name="csY8" fmla="*/ 2512119 h 5607742"/>
                <a:gd name="csX9" fmla="*/ 7407601 w 7407601"/>
                <a:gd name="csY9" fmla="*/ 4178599 h 5607742"/>
                <a:gd name="csX10" fmla="*/ 2677695 w 7407601"/>
                <a:gd name="csY10" fmla="*/ 5607742 h 5607742"/>
                <a:gd name="csX11" fmla="*/ 0 w 7407601"/>
                <a:gd name="csY11" fmla="*/ 3897611 h 5607742"/>
                <a:gd name="csX12" fmla="*/ 269875 w 7407601"/>
                <a:gd name="csY12" fmla="*/ 0 h 5607742"/>
                <a:gd name="csX0" fmla="*/ 269875 w 7407601"/>
                <a:gd name="csY0" fmla="*/ 0 h 5607742"/>
                <a:gd name="csX1" fmla="*/ 413127 w 7407601"/>
                <a:gd name="csY1" fmla="*/ 45143 h 5607742"/>
                <a:gd name="csX2" fmla="*/ 610770 w 7407601"/>
                <a:gd name="csY2" fmla="*/ 97529 h 5607742"/>
                <a:gd name="csX3" fmla="*/ 1829971 w 7407601"/>
                <a:gd name="csY3" fmla="*/ 488056 h 5607742"/>
                <a:gd name="csX4" fmla="*/ 3263484 w 7407601"/>
                <a:gd name="csY4" fmla="*/ 1535807 h 5607742"/>
                <a:gd name="csX5" fmla="*/ 3906421 w 7407601"/>
                <a:gd name="csY5" fmla="*/ 1759643 h 5607742"/>
                <a:gd name="csX6" fmla="*/ 4573914 w 7407601"/>
                <a:gd name="csY6" fmla="*/ 682624 h 5607742"/>
                <a:gd name="csX7" fmla="*/ 7168733 w 7407601"/>
                <a:gd name="csY7" fmla="*/ 1859657 h 5607742"/>
                <a:gd name="csX8" fmla="*/ 6954420 w 7407601"/>
                <a:gd name="csY8" fmla="*/ 2221606 h 5607742"/>
                <a:gd name="csX9" fmla="*/ 7406857 w 7407601"/>
                <a:gd name="csY9" fmla="*/ 2512119 h 5607742"/>
                <a:gd name="csX10" fmla="*/ 7407601 w 7407601"/>
                <a:gd name="csY10" fmla="*/ 4178599 h 5607742"/>
                <a:gd name="csX11" fmla="*/ 2677695 w 7407601"/>
                <a:gd name="csY11" fmla="*/ 5607742 h 5607742"/>
                <a:gd name="csX12" fmla="*/ 0 w 7407601"/>
                <a:gd name="csY12" fmla="*/ 3897611 h 5607742"/>
                <a:gd name="csX13" fmla="*/ 269875 w 7407601"/>
                <a:gd name="csY13" fmla="*/ 0 h 5607742"/>
                <a:gd name="csX0" fmla="*/ 269875 w 7407601"/>
                <a:gd name="csY0" fmla="*/ 0 h 5607742"/>
                <a:gd name="csX1" fmla="*/ 413127 w 7407601"/>
                <a:gd name="csY1" fmla="*/ 268980 h 5607742"/>
                <a:gd name="csX2" fmla="*/ 610770 w 7407601"/>
                <a:gd name="csY2" fmla="*/ 97529 h 5607742"/>
                <a:gd name="csX3" fmla="*/ 1829971 w 7407601"/>
                <a:gd name="csY3" fmla="*/ 488056 h 5607742"/>
                <a:gd name="csX4" fmla="*/ 3263484 w 7407601"/>
                <a:gd name="csY4" fmla="*/ 1535807 h 5607742"/>
                <a:gd name="csX5" fmla="*/ 3906421 w 7407601"/>
                <a:gd name="csY5" fmla="*/ 1759643 h 5607742"/>
                <a:gd name="csX6" fmla="*/ 4573914 w 7407601"/>
                <a:gd name="csY6" fmla="*/ 682624 h 5607742"/>
                <a:gd name="csX7" fmla="*/ 7168733 w 7407601"/>
                <a:gd name="csY7" fmla="*/ 1859657 h 5607742"/>
                <a:gd name="csX8" fmla="*/ 6954420 w 7407601"/>
                <a:gd name="csY8" fmla="*/ 2221606 h 5607742"/>
                <a:gd name="csX9" fmla="*/ 7406857 w 7407601"/>
                <a:gd name="csY9" fmla="*/ 2512119 h 5607742"/>
                <a:gd name="csX10" fmla="*/ 7407601 w 7407601"/>
                <a:gd name="csY10" fmla="*/ 4178599 h 5607742"/>
                <a:gd name="csX11" fmla="*/ 2677695 w 7407601"/>
                <a:gd name="csY11" fmla="*/ 5607742 h 5607742"/>
                <a:gd name="csX12" fmla="*/ 0 w 7407601"/>
                <a:gd name="csY12" fmla="*/ 3897611 h 5607742"/>
                <a:gd name="csX13" fmla="*/ 269875 w 7407601"/>
                <a:gd name="csY13" fmla="*/ 0 h 5607742"/>
                <a:gd name="csX0" fmla="*/ 269875 w 7407601"/>
                <a:gd name="csY0" fmla="*/ 0 h 5607742"/>
                <a:gd name="csX1" fmla="*/ 413127 w 7407601"/>
                <a:gd name="csY1" fmla="*/ 268980 h 5607742"/>
                <a:gd name="csX2" fmla="*/ 610770 w 7407601"/>
                <a:gd name="csY2" fmla="*/ 97529 h 5607742"/>
                <a:gd name="csX3" fmla="*/ 1829971 w 7407601"/>
                <a:gd name="csY3" fmla="*/ 488056 h 5607742"/>
                <a:gd name="csX4" fmla="*/ 3263484 w 7407601"/>
                <a:gd name="csY4" fmla="*/ 1535807 h 5607742"/>
                <a:gd name="csX5" fmla="*/ 3906421 w 7407601"/>
                <a:gd name="csY5" fmla="*/ 1759643 h 5607742"/>
                <a:gd name="csX6" fmla="*/ 4573914 w 7407601"/>
                <a:gd name="csY6" fmla="*/ 682624 h 5607742"/>
                <a:gd name="csX7" fmla="*/ 7168733 w 7407601"/>
                <a:gd name="csY7" fmla="*/ 1859657 h 5607742"/>
                <a:gd name="csX8" fmla="*/ 6954420 w 7407601"/>
                <a:gd name="csY8" fmla="*/ 2221606 h 5607742"/>
                <a:gd name="csX9" fmla="*/ 7406857 w 7407601"/>
                <a:gd name="csY9" fmla="*/ 2512119 h 5607742"/>
                <a:gd name="csX10" fmla="*/ 7407601 w 7407601"/>
                <a:gd name="csY10" fmla="*/ 4178599 h 5607742"/>
                <a:gd name="csX11" fmla="*/ 2677695 w 7407601"/>
                <a:gd name="csY11" fmla="*/ 5607742 h 5607742"/>
                <a:gd name="csX12" fmla="*/ 0 w 7407601"/>
                <a:gd name="csY12" fmla="*/ 3897611 h 5607742"/>
                <a:gd name="csX13" fmla="*/ 246439 w 7407601"/>
                <a:gd name="csY13" fmla="*/ 345180 h 5607742"/>
                <a:gd name="csX14" fmla="*/ 269875 w 7407601"/>
                <a:gd name="csY14" fmla="*/ 0 h 5607742"/>
                <a:gd name="csX0" fmla="*/ 246439 w 7407601"/>
                <a:gd name="csY0" fmla="*/ 247651 h 5510213"/>
                <a:gd name="csX1" fmla="*/ 413127 w 7407601"/>
                <a:gd name="csY1" fmla="*/ 171451 h 5510213"/>
                <a:gd name="csX2" fmla="*/ 610770 w 7407601"/>
                <a:gd name="csY2" fmla="*/ 0 h 5510213"/>
                <a:gd name="csX3" fmla="*/ 1829971 w 7407601"/>
                <a:gd name="csY3" fmla="*/ 390527 h 5510213"/>
                <a:gd name="csX4" fmla="*/ 3263484 w 7407601"/>
                <a:gd name="csY4" fmla="*/ 1438278 h 5510213"/>
                <a:gd name="csX5" fmla="*/ 3906421 w 7407601"/>
                <a:gd name="csY5" fmla="*/ 1662114 h 5510213"/>
                <a:gd name="csX6" fmla="*/ 4573914 w 7407601"/>
                <a:gd name="csY6" fmla="*/ 585095 h 5510213"/>
                <a:gd name="csX7" fmla="*/ 7168733 w 7407601"/>
                <a:gd name="csY7" fmla="*/ 1762128 h 5510213"/>
                <a:gd name="csX8" fmla="*/ 6954420 w 7407601"/>
                <a:gd name="csY8" fmla="*/ 2124077 h 5510213"/>
                <a:gd name="csX9" fmla="*/ 7406857 w 7407601"/>
                <a:gd name="csY9" fmla="*/ 2414590 h 5510213"/>
                <a:gd name="csX10" fmla="*/ 7407601 w 7407601"/>
                <a:gd name="csY10" fmla="*/ 4081070 h 5510213"/>
                <a:gd name="csX11" fmla="*/ 2677695 w 7407601"/>
                <a:gd name="csY11" fmla="*/ 5510213 h 5510213"/>
                <a:gd name="csX12" fmla="*/ 0 w 7407601"/>
                <a:gd name="csY12" fmla="*/ 3800082 h 5510213"/>
                <a:gd name="csX13" fmla="*/ 246439 w 7407601"/>
                <a:gd name="csY13" fmla="*/ 247651 h 5510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7407601" h="5510213">
                  <a:moveTo>
                    <a:pt x="246439" y="247651"/>
                  </a:moveTo>
                  <a:lnTo>
                    <a:pt x="413127" y="171451"/>
                  </a:lnTo>
                  <a:lnTo>
                    <a:pt x="610770" y="0"/>
                  </a:lnTo>
                  <a:lnTo>
                    <a:pt x="1829971" y="390527"/>
                  </a:lnTo>
                  <a:lnTo>
                    <a:pt x="3263484" y="1438278"/>
                  </a:lnTo>
                  <a:lnTo>
                    <a:pt x="3906421" y="1662114"/>
                  </a:lnTo>
                  <a:lnTo>
                    <a:pt x="4573914" y="585095"/>
                  </a:lnTo>
                  <a:lnTo>
                    <a:pt x="7168733" y="1762128"/>
                  </a:lnTo>
                  <a:lnTo>
                    <a:pt x="6954420" y="2124077"/>
                  </a:lnTo>
                  <a:lnTo>
                    <a:pt x="7406857" y="2414590"/>
                  </a:lnTo>
                  <a:cubicBezTo>
                    <a:pt x="7408693" y="3593971"/>
                    <a:pt x="7405765" y="2901689"/>
                    <a:pt x="7407601" y="4081070"/>
                  </a:cubicBezTo>
                  <a:lnTo>
                    <a:pt x="2677695" y="5510213"/>
                  </a:lnTo>
                  <a:lnTo>
                    <a:pt x="0" y="3800082"/>
                  </a:lnTo>
                  <a:lnTo>
                    <a:pt x="246439" y="24765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5000"/>
                </a:schemeClr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" name="Freihandform: Form 3">
              <a:extLst>
                <a:ext uri="{FF2B5EF4-FFF2-40B4-BE49-F238E27FC236}">
                  <a16:creationId xmlns:a16="http://schemas.microsoft.com/office/drawing/2014/main" id="{B8AE2F4E-A304-A47C-5F97-795C616FAC85}"/>
                </a:ext>
              </a:extLst>
            </p:cNvPr>
            <p:cNvSpPr/>
            <p:nvPr/>
          </p:nvSpPr>
          <p:spPr>
            <a:xfrm>
              <a:off x="4792662" y="3416300"/>
              <a:ext cx="2120900" cy="1593850"/>
            </a:xfrm>
            <a:custGeom>
              <a:avLst/>
              <a:gdLst>
                <a:gd name="csX0" fmla="*/ 0 w 2101850"/>
                <a:gd name="csY0" fmla="*/ 673100 h 1593850"/>
                <a:gd name="csX1" fmla="*/ 1879600 w 2101850"/>
                <a:gd name="csY1" fmla="*/ 1593850 h 1593850"/>
                <a:gd name="csX2" fmla="*/ 2101850 w 2101850"/>
                <a:gd name="csY2" fmla="*/ 374650 h 1593850"/>
                <a:gd name="csX3" fmla="*/ 444500 w 2101850"/>
                <a:gd name="csY3" fmla="*/ 0 h 1593850"/>
                <a:gd name="csX4" fmla="*/ 0 w 2101850"/>
                <a:gd name="csY4" fmla="*/ 673100 h 1593850"/>
                <a:gd name="csX0" fmla="*/ 0 w 2135188"/>
                <a:gd name="csY0" fmla="*/ 649288 h 1593850"/>
                <a:gd name="csX1" fmla="*/ 1912938 w 2135188"/>
                <a:gd name="csY1" fmla="*/ 1593850 h 1593850"/>
                <a:gd name="csX2" fmla="*/ 2135188 w 2135188"/>
                <a:gd name="csY2" fmla="*/ 374650 h 1593850"/>
                <a:gd name="csX3" fmla="*/ 477838 w 2135188"/>
                <a:gd name="csY3" fmla="*/ 0 h 1593850"/>
                <a:gd name="csX4" fmla="*/ 0 w 2135188"/>
                <a:gd name="csY4" fmla="*/ 649288 h 1593850"/>
                <a:gd name="csX0" fmla="*/ 0 w 2120900"/>
                <a:gd name="csY0" fmla="*/ 649288 h 1593850"/>
                <a:gd name="csX1" fmla="*/ 1912938 w 2120900"/>
                <a:gd name="csY1" fmla="*/ 1593850 h 1593850"/>
                <a:gd name="csX2" fmla="*/ 2120900 w 2120900"/>
                <a:gd name="csY2" fmla="*/ 384175 h 1593850"/>
                <a:gd name="csX3" fmla="*/ 477838 w 2120900"/>
                <a:gd name="csY3" fmla="*/ 0 h 1593850"/>
                <a:gd name="csX4" fmla="*/ 0 w 2120900"/>
                <a:gd name="csY4" fmla="*/ 649288 h 15938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20900" h="1593850">
                  <a:moveTo>
                    <a:pt x="0" y="649288"/>
                  </a:moveTo>
                  <a:lnTo>
                    <a:pt x="1912938" y="1593850"/>
                  </a:lnTo>
                  <a:lnTo>
                    <a:pt x="2120900" y="384175"/>
                  </a:lnTo>
                  <a:lnTo>
                    <a:pt x="477838" y="0"/>
                  </a:lnTo>
                  <a:lnTo>
                    <a:pt x="0" y="649288"/>
                  </a:lnTo>
                  <a:close/>
                </a:path>
              </a:pathLst>
            </a:custGeom>
            <a:pattFill prst="wdDnDiag">
              <a:fgClr>
                <a:schemeClr val="bg2">
                  <a:lumMod val="2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D1BF7E25-16F4-74D9-D1F5-CF197064A42B}"/>
                </a:ext>
              </a:extLst>
            </p:cNvPr>
            <p:cNvSpPr/>
            <p:nvPr/>
          </p:nvSpPr>
          <p:spPr>
            <a:xfrm>
              <a:off x="7401608" y="2787650"/>
              <a:ext cx="154892" cy="14903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Teilkreis 43">
              <a:extLst>
                <a:ext uri="{FF2B5EF4-FFF2-40B4-BE49-F238E27FC236}">
                  <a16:creationId xmlns:a16="http://schemas.microsoft.com/office/drawing/2014/main" id="{79C96F58-2D2C-2D09-771C-DD5B9087B2E3}"/>
                </a:ext>
              </a:extLst>
            </p:cNvPr>
            <p:cNvSpPr/>
            <p:nvPr/>
          </p:nvSpPr>
          <p:spPr>
            <a:xfrm rot="1135844">
              <a:off x="1030680" y="293974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1" name="Teilkreis 40">
              <a:extLst>
                <a:ext uri="{FF2B5EF4-FFF2-40B4-BE49-F238E27FC236}">
                  <a16:creationId xmlns:a16="http://schemas.microsoft.com/office/drawing/2014/main" id="{57A79D92-151F-A1CF-F9CC-FDBFA546F741}"/>
                </a:ext>
              </a:extLst>
            </p:cNvPr>
            <p:cNvSpPr/>
            <p:nvPr/>
          </p:nvSpPr>
          <p:spPr>
            <a:xfrm rot="960263">
              <a:off x="451328" y="323408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2" name="Teilkreis 41">
              <a:extLst>
                <a:ext uri="{FF2B5EF4-FFF2-40B4-BE49-F238E27FC236}">
                  <a16:creationId xmlns:a16="http://schemas.microsoft.com/office/drawing/2014/main" id="{B8826F6B-778E-B035-DC0E-3BA5D595E427}"/>
                </a:ext>
              </a:extLst>
            </p:cNvPr>
            <p:cNvSpPr/>
            <p:nvPr/>
          </p:nvSpPr>
          <p:spPr>
            <a:xfrm rot="17208296">
              <a:off x="303067" y="839793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AE17CD3C-1026-EFEB-8EE6-346C3C21D36C}"/>
                </a:ext>
              </a:extLst>
            </p:cNvPr>
            <p:cNvSpPr/>
            <p:nvPr/>
          </p:nvSpPr>
          <p:spPr>
            <a:xfrm>
              <a:off x="6265148" y="3786160"/>
              <a:ext cx="1370806" cy="1839913"/>
            </a:xfrm>
            <a:custGeom>
              <a:avLst/>
              <a:gdLst>
                <a:gd name="csX0" fmla="*/ 0 w 914400"/>
                <a:gd name="csY0" fmla="*/ 0 h 914400"/>
                <a:gd name="csX1" fmla="*/ 914400 w 914400"/>
                <a:gd name="csY1" fmla="*/ 0 h 914400"/>
                <a:gd name="csX2" fmla="*/ 914400 w 914400"/>
                <a:gd name="csY2" fmla="*/ 914400 h 914400"/>
                <a:gd name="csX3" fmla="*/ 0 w 914400"/>
                <a:gd name="csY3" fmla="*/ 914400 h 914400"/>
                <a:gd name="csX4" fmla="*/ 0 w 914400"/>
                <a:gd name="csY4" fmla="*/ 0 h 914400"/>
                <a:gd name="csX0" fmla="*/ 652463 w 1566863"/>
                <a:gd name="csY0" fmla="*/ 0 h 1038225"/>
                <a:gd name="csX1" fmla="*/ 1566863 w 1566863"/>
                <a:gd name="csY1" fmla="*/ 0 h 1038225"/>
                <a:gd name="csX2" fmla="*/ 1566863 w 1566863"/>
                <a:gd name="csY2" fmla="*/ 914400 h 1038225"/>
                <a:gd name="csX3" fmla="*/ 0 w 1566863"/>
                <a:gd name="csY3" fmla="*/ 1038225 h 1038225"/>
                <a:gd name="csX4" fmla="*/ 652463 w 1566863"/>
                <a:gd name="csY4" fmla="*/ 0 h 1038225"/>
                <a:gd name="csX0" fmla="*/ 652463 w 1566863"/>
                <a:gd name="csY0" fmla="*/ 0 h 1038225"/>
                <a:gd name="csX1" fmla="*/ 1485900 w 1566863"/>
                <a:gd name="csY1" fmla="*/ 509588 h 1038225"/>
                <a:gd name="csX2" fmla="*/ 1566863 w 1566863"/>
                <a:gd name="csY2" fmla="*/ 914400 h 1038225"/>
                <a:gd name="csX3" fmla="*/ 0 w 1566863"/>
                <a:gd name="csY3" fmla="*/ 1038225 h 1038225"/>
                <a:gd name="csX4" fmla="*/ 652463 w 1566863"/>
                <a:gd name="csY4" fmla="*/ 0 h 1038225"/>
                <a:gd name="csX0" fmla="*/ 652463 w 1485900"/>
                <a:gd name="csY0" fmla="*/ 0 h 1854994"/>
                <a:gd name="csX1" fmla="*/ 1485900 w 1485900"/>
                <a:gd name="csY1" fmla="*/ 509588 h 1854994"/>
                <a:gd name="csX2" fmla="*/ 1295401 w 1485900"/>
                <a:gd name="csY2" fmla="*/ 1854994 h 1854994"/>
                <a:gd name="csX3" fmla="*/ 0 w 1485900"/>
                <a:gd name="csY3" fmla="*/ 1038225 h 1854994"/>
                <a:gd name="csX4" fmla="*/ 652463 w 1485900"/>
                <a:gd name="csY4" fmla="*/ 0 h 1854994"/>
                <a:gd name="csX0" fmla="*/ 652463 w 1485900"/>
                <a:gd name="csY0" fmla="*/ 0 h 1854994"/>
                <a:gd name="csX1" fmla="*/ 1281034 w 1485900"/>
                <a:gd name="csY1" fmla="*/ 385790 h 1854994"/>
                <a:gd name="csX2" fmla="*/ 1485900 w 1485900"/>
                <a:gd name="csY2" fmla="*/ 509588 h 1854994"/>
                <a:gd name="csX3" fmla="*/ 1295401 w 1485900"/>
                <a:gd name="csY3" fmla="*/ 1854994 h 1854994"/>
                <a:gd name="csX4" fmla="*/ 0 w 1485900"/>
                <a:gd name="csY4" fmla="*/ 1038225 h 1854994"/>
                <a:gd name="csX5" fmla="*/ 652463 w 1485900"/>
                <a:gd name="csY5" fmla="*/ 0 h 1854994"/>
                <a:gd name="csX0" fmla="*/ 652463 w 1295401"/>
                <a:gd name="csY0" fmla="*/ 0 h 1854994"/>
                <a:gd name="csX1" fmla="*/ 1281034 w 1295401"/>
                <a:gd name="csY1" fmla="*/ 385790 h 1854994"/>
                <a:gd name="csX2" fmla="*/ 1295401 w 1295401"/>
                <a:gd name="csY2" fmla="*/ 1854994 h 1854994"/>
                <a:gd name="csX3" fmla="*/ 0 w 1295401"/>
                <a:gd name="csY3" fmla="*/ 1038225 h 1854994"/>
                <a:gd name="csX4" fmla="*/ 652463 w 1295401"/>
                <a:gd name="csY4" fmla="*/ 0 h 1854994"/>
                <a:gd name="csX0" fmla="*/ 652463 w 1283495"/>
                <a:gd name="csY0" fmla="*/ 0 h 1854994"/>
                <a:gd name="csX1" fmla="*/ 1281034 w 1283495"/>
                <a:gd name="csY1" fmla="*/ 385790 h 1854994"/>
                <a:gd name="csX2" fmla="*/ 1283495 w 1283495"/>
                <a:gd name="csY2" fmla="*/ 1854994 h 1854994"/>
                <a:gd name="csX3" fmla="*/ 0 w 1283495"/>
                <a:gd name="csY3" fmla="*/ 1038225 h 1854994"/>
                <a:gd name="csX4" fmla="*/ 652463 w 1283495"/>
                <a:gd name="csY4" fmla="*/ 0 h 1854994"/>
                <a:gd name="csX0" fmla="*/ 652463 w 1290638"/>
                <a:gd name="csY0" fmla="*/ 0 h 1854994"/>
                <a:gd name="csX1" fmla="*/ 1281034 w 1290638"/>
                <a:gd name="csY1" fmla="*/ 385790 h 1854994"/>
                <a:gd name="csX2" fmla="*/ 1290638 w 1290638"/>
                <a:gd name="csY2" fmla="*/ 1854994 h 1854994"/>
                <a:gd name="csX3" fmla="*/ 0 w 1290638"/>
                <a:gd name="csY3" fmla="*/ 1038225 h 1854994"/>
                <a:gd name="csX4" fmla="*/ 652463 w 1290638"/>
                <a:gd name="csY4" fmla="*/ 0 h 1854994"/>
                <a:gd name="csX0" fmla="*/ 652463 w 1288256"/>
                <a:gd name="csY0" fmla="*/ 0 h 1804988"/>
                <a:gd name="csX1" fmla="*/ 1281034 w 1288256"/>
                <a:gd name="csY1" fmla="*/ 385790 h 1804988"/>
                <a:gd name="csX2" fmla="*/ 1288256 w 1288256"/>
                <a:gd name="csY2" fmla="*/ 1804988 h 1804988"/>
                <a:gd name="csX3" fmla="*/ 0 w 1288256"/>
                <a:gd name="csY3" fmla="*/ 1038225 h 1804988"/>
                <a:gd name="csX4" fmla="*/ 652463 w 1288256"/>
                <a:gd name="csY4" fmla="*/ 0 h 1804988"/>
                <a:gd name="csX0" fmla="*/ 652463 w 1329531"/>
                <a:gd name="csY0" fmla="*/ 0 h 1839913"/>
                <a:gd name="csX1" fmla="*/ 1281034 w 1329531"/>
                <a:gd name="csY1" fmla="*/ 385790 h 1839913"/>
                <a:gd name="csX2" fmla="*/ 1329531 w 1329531"/>
                <a:gd name="csY2" fmla="*/ 1839913 h 1839913"/>
                <a:gd name="csX3" fmla="*/ 0 w 1329531"/>
                <a:gd name="csY3" fmla="*/ 1038225 h 1839913"/>
                <a:gd name="csX4" fmla="*/ 652463 w 1329531"/>
                <a:gd name="csY4" fmla="*/ 0 h 1839913"/>
                <a:gd name="csX0" fmla="*/ 652463 w 1370806"/>
                <a:gd name="csY0" fmla="*/ 0 h 1839913"/>
                <a:gd name="csX1" fmla="*/ 1281034 w 1370806"/>
                <a:gd name="csY1" fmla="*/ 385790 h 1839913"/>
                <a:gd name="csX2" fmla="*/ 1370806 w 1370806"/>
                <a:gd name="csY2" fmla="*/ 1839913 h 1839913"/>
                <a:gd name="csX3" fmla="*/ 0 w 1370806"/>
                <a:gd name="csY3" fmla="*/ 1038225 h 1839913"/>
                <a:gd name="csX4" fmla="*/ 652463 w 1370806"/>
                <a:gd name="csY4" fmla="*/ 0 h 1839913"/>
                <a:gd name="csX0" fmla="*/ 652463 w 1370806"/>
                <a:gd name="csY0" fmla="*/ 0 h 1839913"/>
                <a:gd name="csX1" fmla="*/ 1281034 w 1370806"/>
                <a:gd name="csY1" fmla="*/ 385790 h 1839913"/>
                <a:gd name="csX2" fmla="*/ 1370806 w 1370806"/>
                <a:gd name="csY2" fmla="*/ 1839913 h 1839913"/>
                <a:gd name="csX3" fmla="*/ 0 w 1370806"/>
                <a:gd name="csY3" fmla="*/ 1038225 h 1839913"/>
                <a:gd name="csX4" fmla="*/ 652463 w 1370806"/>
                <a:gd name="csY4" fmla="*/ 0 h 1839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70806" h="1839913">
                  <a:moveTo>
                    <a:pt x="652463" y="0"/>
                  </a:moveTo>
                  <a:lnTo>
                    <a:pt x="1281034" y="385790"/>
                  </a:lnTo>
                  <a:lnTo>
                    <a:pt x="1370806" y="1839913"/>
                  </a:lnTo>
                  <a:lnTo>
                    <a:pt x="0" y="1038225"/>
                  </a:lnTo>
                  <a:lnTo>
                    <a:pt x="652463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146FB013-4E00-4F89-312C-A19E3A85A51A}"/>
                </a:ext>
              </a:extLst>
            </p:cNvPr>
            <p:cNvSpPr/>
            <p:nvPr/>
          </p:nvSpPr>
          <p:spPr>
            <a:xfrm rot="7296384">
              <a:off x="1279947" y="3745113"/>
              <a:ext cx="221935" cy="24909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50AB6272-08E2-D7D6-2C8F-E66DCE25D0BB}"/>
                </a:ext>
              </a:extLst>
            </p:cNvPr>
            <p:cNvSpPr/>
            <p:nvPr/>
          </p:nvSpPr>
          <p:spPr>
            <a:xfrm rot="3157879">
              <a:off x="3983164" y="4187985"/>
              <a:ext cx="1301264" cy="1535977"/>
            </a:xfrm>
            <a:custGeom>
              <a:avLst/>
              <a:gdLst>
                <a:gd name="csX0" fmla="*/ 0 w 1294936"/>
                <a:gd name="csY0" fmla="*/ 0 h 1535977"/>
                <a:gd name="csX1" fmla="*/ 1294936 w 1294936"/>
                <a:gd name="csY1" fmla="*/ 0 h 1535977"/>
                <a:gd name="csX2" fmla="*/ 1294936 w 1294936"/>
                <a:gd name="csY2" fmla="*/ 1535977 h 1535977"/>
                <a:gd name="csX3" fmla="*/ 0 w 1294936"/>
                <a:gd name="csY3" fmla="*/ 1535977 h 1535977"/>
                <a:gd name="csX4" fmla="*/ 0 w 1294936"/>
                <a:gd name="csY4" fmla="*/ 0 h 1535977"/>
                <a:gd name="csX0" fmla="*/ 4938 w 1299874"/>
                <a:gd name="csY0" fmla="*/ 0 h 1535977"/>
                <a:gd name="csX1" fmla="*/ 1299874 w 1299874"/>
                <a:gd name="csY1" fmla="*/ 0 h 1535977"/>
                <a:gd name="csX2" fmla="*/ 1299874 w 1299874"/>
                <a:gd name="csY2" fmla="*/ 1535977 h 1535977"/>
                <a:gd name="csX3" fmla="*/ 4938 w 1299874"/>
                <a:gd name="csY3" fmla="*/ 1535977 h 1535977"/>
                <a:gd name="csX4" fmla="*/ 0 w 1299874"/>
                <a:gd name="csY4" fmla="*/ 1060032 h 1535977"/>
                <a:gd name="csX5" fmla="*/ 4938 w 1299874"/>
                <a:gd name="csY5" fmla="*/ 0 h 1535977"/>
                <a:gd name="csX0" fmla="*/ 6328 w 1301264"/>
                <a:gd name="csY0" fmla="*/ 0 h 1535977"/>
                <a:gd name="csX1" fmla="*/ 1301264 w 1301264"/>
                <a:gd name="csY1" fmla="*/ 0 h 1535977"/>
                <a:gd name="csX2" fmla="*/ 1301264 w 1301264"/>
                <a:gd name="csY2" fmla="*/ 1535977 h 1535977"/>
                <a:gd name="csX3" fmla="*/ 6328 w 1301264"/>
                <a:gd name="csY3" fmla="*/ 1535977 h 1535977"/>
                <a:gd name="csX4" fmla="*/ 1390 w 1301264"/>
                <a:gd name="csY4" fmla="*/ 1060032 h 1535977"/>
                <a:gd name="csX5" fmla="*/ 0 w 1301264"/>
                <a:gd name="csY5" fmla="*/ 453730 h 1535977"/>
                <a:gd name="csX6" fmla="*/ 6328 w 1301264"/>
                <a:gd name="csY6" fmla="*/ 0 h 1535977"/>
                <a:gd name="csX0" fmla="*/ 6948 w 1301884"/>
                <a:gd name="csY0" fmla="*/ 0 h 1535977"/>
                <a:gd name="csX1" fmla="*/ 1301884 w 1301884"/>
                <a:gd name="csY1" fmla="*/ 0 h 1535977"/>
                <a:gd name="csX2" fmla="*/ 1301884 w 1301884"/>
                <a:gd name="csY2" fmla="*/ 1535977 h 1535977"/>
                <a:gd name="csX3" fmla="*/ 6948 w 1301884"/>
                <a:gd name="csY3" fmla="*/ 1535977 h 1535977"/>
                <a:gd name="csX4" fmla="*/ 2010 w 1301884"/>
                <a:gd name="csY4" fmla="*/ 1060032 h 1535977"/>
                <a:gd name="csX5" fmla="*/ 395 w 1301884"/>
                <a:gd name="csY5" fmla="*/ 971907 h 1535977"/>
                <a:gd name="csX6" fmla="*/ 620 w 1301884"/>
                <a:gd name="csY6" fmla="*/ 453730 h 1535977"/>
                <a:gd name="csX7" fmla="*/ 6948 w 1301884"/>
                <a:gd name="csY7" fmla="*/ 0 h 1535977"/>
                <a:gd name="csX0" fmla="*/ 11668 w 1306604"/>
                <a:gd name="csY0" fmla="*/ 0 h 1535977"/>
                <a:gd name="csX1" fmla="*/ 1306604 w 1306604"/>
                <a:gd name="csY1" fmla="*/ 0 h 1535977"/>
                <a:gd name="csX2" fmla="*/ 1306604 w 1306604"/>
                <a:gd name="csY2" fmla="*/ 1535977 h 1535977"/>
                <a:gd name="csX3" fmla="*/ 11668 w 1306604"/>
                <a:gd name="csY3" fmla="*/ 1535977 h 1535977"/>
                <a:gd name="csX4" fmla="*/ 6730 w 1306604"/>
                <a:gd name="csY4" fmla="*/ 1060032 h 1535977"/>
                <a:gd name="csX5" fmla="*/ 5115 w 1306604"/>
                <a:gd name="csY5" fmla="*/ 971907 h 1535977"/>
                <a:gd name="csX6" fmla="*/ 0 w 1306604"/>
                <a:gd name="csY6" fmla="*/ 629426 h 1535977"/>
                <a:gd name="csX7" fmla="*/ 5340 w 1306604"/>
                <a:gd name="csY7" fmla="*/ 453730 h 1535977"/>
                <a:gd name="csX8" fmla="*/ 11668 w 1306604"/>
                <a:gd name="csY8" fmla="*/ 0 h 1535977"/>
                <a:gd name="csX0" fmla="*/ 6556 w 1301492"/>
                <a:gd name="csY0" fmla="*/ 0 h 1535977"/>
                <a:gd name="csX1" fmla="*/ 1301492 w 1301492"/>
                <a:gd name="csY1" fmla="*/ 0 h 1535977"/>
                <a:gd name="csX2" fmla="*/ 1301492 w 1301492"/>
                <a:gd name="csY2" fmla="*/ 1535977 h 1535977"/>
                <a:gd name="csX3" fmla="*/ 6556 w 1301492"/>
                <a:gd name="csY3" fmla="*/ 1535977 h 1535977"/>
                <a:gd name="csX4" fmla="*/ 1618 w 1301492"/>
                <a:gd name="csY4" fmla="*/ 1060032 h 1535977"/>
                <a:gd name="csX5" fmla="*/ 3 w 1301492"/>
                <a:gd name="csY5" fmla="*/ 971907 h 1535977"/>
                <a:gd name="csX6" fmla="*/ 340610 w 1301492"/>
                <a:gd name="csY6" fmla="*/ 470981 h 1535977"/>
                <a:gd name="csX7" fmla="*/ 228 w 1301492"/>
                <a:gd name="csY7" fmla="*/ 453730 h 1535977"/>
                <a:gd name="csX8" fmla="*/ 6556 w 1301492"/>
                <a:gd name="csY8" fmla="*/ 0 h 1535977"/>
                <a:gd name="csX0" fmla="*/ 6556 w 1301492"/>
                <a:gd name="csY0" fmla="*/ 0 h 1535977"/>
                <a:gd name="csX1" fmla="*/ 1301492 w 1301492"/>
                <a:gd name="csY1" fmla="*/ 0 h 1535977"/>
                <a:gd name="csX2" fmla="*/ 1301492 w 1301492"/>
                <a:gd name="csY2" fmla="*/ 1535977 h 1535977"/>
                <a:gd name="csX3" fmla="*/ 6556 w 1301492"/>
                <a:gd name="csY3" fmla="*/ 1535977 h 1535977"/>
                <a:gd name="csX4" fmla="*/ 1618 w 1301492"/>
                <a:gd name="csY4" fmla="*/ 1060032 h 1535977"/>
                <a:gd name="csX5" fmla="*/ 3 w 1301492"/>
                <a:gd name="csY5" fmla="*/ 971907 h 1535977"/>
                <a:gd name="csX6" fmla="*/ 340610 w 1301492"/>
                <a:gd name="csY6" fmla="*/ 470981 h 1535977"/>
                <a:gd name="csX7" fmla="*/ 228 w 1301492"/>
                <a:gd name="csY7" fmla="*/ 453730 h 1535977"/>
                <a:gd name="csX8" fmla="*/ 6556 w 1301492"/>
                <a:gd name="csY8" fmla="*/ 0 h 1535977"/>
                <a:gd name="csX0" fmla="*/ 6553 w 1301489"/>
                <a:gd name="csY0" fmla="*/ 0 h 1535977"/>
                <a:gd name="csX1" fmla="*/ 1301489 w 1301489"/>
                <a:gd name="csY1" fmla="*/ 0 h 1535977"/>
                <a:gd name="csX2" fmla="*/ 1301489 w 1301489"/>
                <a:gd name="csY2" fmla="*/ 1535977 h 1535977"/>
                <a:gd name="csX3" fmla="*/ 6553 w 1301489"/>
                <a:gd name="csY3" fmla="*/ 1535977 h 1535977"/>
                <a:gd name="csX4" fmla="*/ 1615 w 1301489"/>
                <a:gd name="csY4" fmla="*/ 1060032 h 1535977"/>
                <a:gd name="csX5" fmla="*/ 0 w 1301489"/>
                <a:gd name="csY5" fmla="*/ 971907 h 1535977"/>
                <a:gd name="csX6" fmla="*/ 340607 w 1301489"/>
                <a:gd name="csY6" fmla="*/ 470981 h 1535977"/>
                <a:gd name="csX7" fmla="*/ 225 w 1301489"/>
                <a:gd name="csY7" fmla="*/ 453730 h 1535977"/>
                <a:gd name="csX8" fmla="*/ 6553 w 1301489"/>
                <a:gd name="csY8" fmla="*/ 0 h 1535977"/>
                <a:gd name="csX0" fmla="*/ 6553 w 1301489"/>
                <a:gd name="csY0" fmla="*/ 0 h 1535977"/>
                <a:gd name="csX1" fmla="*/ 1301489 w 1301489"/>
                <a:gd name="csY1" fmla="*/ 0 h 1535977"/>
                <a:gd name="csX2" fmla="*/ 1301489 w 1301489"/>
                <a:gd name="csY2" fmla="*/ 1535977 h 1535977"/>
                <a:gd name="csX3" fmla="*/ 6553 w 1301489"/>
                <a:gd name="csY3" fmla="*/ 1535977 h 1535977"/>
                <a:gd name="csX4" fmla="*/ 1615 w 1301489"/>
                <a:gd name="csY4" fmla="*/ 1060032 h 1535977"/>
                <a:gd name="csX5" fmla="*/ 0 w 1301489"/>
                <a:gd name="csY5" fmla="*/ 971907 h 1535977"/>
                <a:gd name="csX6" fmla="*/ 337924 w 1301489"/>
                <a:gd name="csY6" fmla="*/ 450954 h 1535977"/>
                <a:gd name="csX7" fmla="*/ 225 w 1301489"/>
                <a:gd name="csY7" fmla="*/ 453730 h 1535977"/>
                <a:gd name="csX8" fmla="*/ 6553 w 1301489"/>
                <a:gd name="csY8" fmla="*/ 0 h 1535977"/>
                <a:gd name="csX0" fmla="*/ 6328 w 1301264"/>
                <a:gd name="csY0" fmla="*/ 0 h 1535977"/>
                <a:gd name="csX1" fmla="*/ 1301264 w 1301264"/>
                <a:gd name="csY1" fmla="*/ 0 h 1535977"/>
                <a:gd name="csX2" fmla="*/ 1301264 w 1301264"/>
                <a:gd name="csY2" fmla="*/ 1535977 h 1535977"/>
                <a:gd name="csX3" fmla="*/ 6328 w 1301264"/>
                <a:gd name="csY3" fmla="*/ 1535977 h 1535977"/>
                <a:gd name="csX4" fmla="*/ 1390 w 1301264"/>
                <a:gd name="csY4" fmla="*/ 1060032 h 1535977"/>
                <a:gd name="csX5" fmla="*/ 347863 w 1301264"/>
                <a:gd name="csY5" fmla="*/ 1033995 h 1535977"/>
                <a:gd name="csX6" fmla="*/ 337699 w 1301264"/>
                <a:gd name="csY6" fmla="*/ 450954 h 1535977"/>
                <a:gd name="csX7" fmla="*/ 0 w 1301264"/>
                <a:gd name="csY7" fmla="*/ 453730 h 1535977"/>
                <a:gd name="csX8" fmla="*/ 6328 w 1301264"/>
                <a:gd name="csY8" fmla="*/ 0 h 1535977"/>
                <a:gd name="csX0" fmla="*/ 6328 w 1301264"/>
                <a:gd name="csY0" fmla="*/ 0 h 1535977"/>
                <a:gd name="csX1" fmla="*/ 1301264 w 1301264"/>
                <a:gd name="csY1" fmla="*/ 0 h 1535977"/>
                <a:gd name="csX2" fmla="*/ 1301264 w 1301264"/>
                <a:gd name="csY2" fmla="*/ 1535977 h 1535977"/>
                <a:gd name="csX3" fmla="*/ 6328 w 1301264"/>
                <a:gd name="csY3" fmla="*/ 1535977 h 1535977"/>
                <a:gd name="csX4" fmla="*/ 1390 w 1301264"/>
                <a:gd name="csY4" fmla="*/ 1060032 h 1535977"/>
                <a:gd name="csX5" fmla="*/ 347863 w 1301264"/>
                <a:gd name="csY5" fmla="*/ 1033995 h 1535977"/>
                <a:gd name="csX6" fmla="*/ 337699 w 1301264"/>
                <a:gd name="csY6" fmla="*/ 450954 h 1535977"/>
                <a:gd name="csX7" fmla="*/ 0 w 1301264"/>
                <a:gd name="csY7" fmla="*/ 453730 h 1535977"/>
                <a:gd name="csX8" fmla="*/ 6328 w 1301264"/>
                <a:gd name="csY8" fmla="*/ 0 h 1535977"/>
                <a:gd name="csX0" fmla="*/ 6328 w 1301264"/>
                <a:gd name="csY0" fmla="*/ 0 h 1535977"/>
                <a:gd name="csX1" fmla="*/ 1301264 w 1301264"/>
                <a:gd name="csY1" fmla="*/ 0 h 1535977"/>
                <a:gd name="csX2" fmla="*/ 1301264 w 1301264"/>
                <a:gd name="csY2" fmla="*/ 1535977 h 1535977"/>
                <a:gd name="csX3" fmla="*/ 6328 w 1301264"/>
                <a:gd name="csY3" fmla="*/ 1535977 h 1535977"/>
                <a:gd name="csX4" fmla="*/ 1390 w 1301264"/>
                <a:gd name="csY4" fmla="*/ 1060032 h 1535977"/>
                <a:gd name="csX5" fmla="*/ 346211 w 1301264"/>
                <a:gd name="csY5" fmla="*/ 1059699 h 1535977"/>
                <a:gd name="csX6" fmla="*/ 337699 w 1301264"/>
                <a:gd name="csY6" fmla="*/ 450954 h 1535977"/>
                <a:gd name="csX7" fmla="*/ 0 w 1301264"/>
                <a:gd name="csY7" fmla="*/ 453730 h 1535977"/>
                <a:gd name="csX8" fmla="*/ 6328 w 1301264"/>
                <a:gd name="csY8" fmla="*/ 0 h 1535977"/>
                <a:gd name="csX0" fmla="*/ 6328 w 1301264"/>
                <a:gd name="csY0" fmla="*/ 0 h 1535977"/>
                <a:gd name="csX1" fmla="*/ 1301264 w 1301264"/>
                <a:gd name="csY1" fmla="*/ 0 h 1535977"/>
                <a:gd name="csX2" fmla="*/ 1301264 w 1301264"/>
                <a:gd name="csY2" fmla="*/ 1535977 h 1535977"/>
                <a:gd name="csX3" fmla="*/ 6328 w 1301264"/>
                <a:gd name="csY3" fmla="*/ 1535977 h 1535977"/>
                <a:gd name="csX4" fmla="*/ 1390 w 1301264"/>
                <a:gd name="csY4" fmla="*/ 1060032 h 1535977"/>
                <a:gd name="csX5" fmla="*/ 350547 w 1301264"/>
                <a:gd name="csY5" fmla="*/ 1054021 h 1535977"/>
                <a:gd name="csX6" fmla="*/ 337699 w 1301264"/>
                <a:gd name="csY6" fmla="*/ 450954 h 1535977"/>
                <a:gd name="csX7" fmla="*/ 0 w 1301264"/>
                <a:gd name="csY7" fmla="*/ 453730 h 1535977"/>
                <a:gd name="csX8" fmla="*/ 6328 w 1301264"/>
                <a:gd name="csY8" fmla="*/ 0 h 1535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01264" h="1535977">
                  <a:moveTo>
                    <a:pt x="6328" y="0"/>
                  </a:moveTo>
                  <a:lnTo>
                    <a:pt x="1301264" y="0"/>
                  </a:lnTo>
                  <a:lnTo>
                    <a:pt x="1301264" y="1535977"/>
                  </a:lnTo>
                  <a:lnTo>
                    <a:pt x="6328" y="1535977"/>
                  </a:lnTo>
                  <a:lnTo>
                    <a:pt x="1390" y="1060032"/>
                  </a:lnTo>
                  <a:lnTo>
                    <a:pt x="350547" y="1054021"/>
                  </a:lnTo>
                  <a:lnTo>
                    <a:pt x="337699" y="450954"/>
                  </a:lnTo>
                  <a:lnTo>
                    <a:pt x="0" y="453730"/>
                  </a:lnTo>
                  <a:cubicBezTo>
                    <a:pt x="2109" y="302487"/>
                    <a:pt x="4219" y="151243"/>
                    <a:pt x="6328" y="0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BDAEEDAF-3481-2A37-A7C1-199B1C76648F}"/>
                </a:ext>
              </a:extLst>
            </p:cNvPr>
            <p:cNvSpPr/>
            <p:nvPr/>
          </p:nvSpPr>
          <p:spPr>
            <a:xfrm>
              <a:off x="-9524" y="151632"/>
              <a:ext cx="793750" cy="1121542"/>
            </a:xfrm>
            <a:custGeom>
              <a:avLst/>
              <a:gdLst>
                <a:gd name="csX0" fmla="*/ 0 w 773614"/>
                <a:gd name="csY0" fmla="*/ 0 h 1134242"/>
                <a:gd name="csX1" fmla="*/ 773614 w 773614"/>
                <a:gd name="csY1" fmla="*/ 0 h 1134242"/>
                <a:gd name="csX2" fmla="*/ 773614 w 773614"/>
                <a:gd name="csY2" fmla="*/ 1134242 h 1134242"/>
                <a:gd name="csX3" fmla="*/ 0 w 773614"/>
                <a:gd name="csY3" fmla="*/ 1134242 h 1134242"/>
                <a:gd name="csX4" fmla="*/ 0 w 773614"/>
                <a:gd name="csY4" fmla="*/ 0 h 1134242"/>
                <a:gd name="csX0" fmla="*/ 0 w 773615"/>
                <a:gd name="csY0" fmla="*/ 0 h 1134242"/>
                <a:gd name="csX1" fmla="*/ 773614 w 773615"/>
                <a:gd name="csY1" fmla="*/ 0 h 1134242"/>
                <a:gd name="csX2" fmla="*/ 773615 w 773615"/>
                <a:gd name="csY2" fmla="*/ 296042 h 1134242"/>
                <a:gd name="csX3" fmla="*/ 773614 w 773615"/>
                <a:gd name="csY3" fmla="*/ 1134242 h 1134242"/>
                <a:gd name="csX4" fmla="*/ 0 w 773615"/>
                <a:gd name="csY4" fmla="*/ 1134242 h 1134242"/>
                <a:gd name="csX5" fmla="*/ 0 w 773615"/>
                <a:gd name="csY5" fmla="*/ 0 h 1134242"/>
                <a:gd name="csX0" fmla="*/ 0 w 773615"/>
                <a:gd name="csY0" fmla="*/ 0 h 1134242"/>
                <a:gd name="csX1" fmla="*/ 773615 w 773615"/>
                <a:gd name="csY1" fmla="*/ 296042 h 1134242"/>
                <a:gd name="csX2" fmla="*/ 773614 w 773615"/>
                <a:gd name="csY2" fmla="*/ 1134242 h 1134242"/>
                <a:gd name="csX3" fmla="*/ 0 w 773615"/>
                <a:gd name="csY3" fmla="*/ 1134242 h 1134242"/>
                <a:gd name="csX4" fmla="*/ 0 w 773615"/>
                <a:gd name="csY4" fmla="*/ 0 h 1134242"/>
                <a:gd name="csX0" fmla="*/ 0 w 773615"/>
                <a:gd name="csY0" fmla="*/ 0 h 1134242"/>
                <a:gd name="csX1" fmla="*/ 773615 w 773615"/>
                <a:gd name="csY1" fmla="*/ 296042 h 1134242"/>
                <a:gd name="csX2" fmla="*/ 773614 w 773615"/>
                <a:gd name="csY2" fmla="*/ 1134242 h 1134242"/>
                <a:gd name="csX3" fmla="*/ 535490 w 773615"/>
                <a:gd name="csY3" fmla="*/ 1131067 h 1134242"/>
                <a:gd name="csX4" fmla="*/ 0 w 773615"/>
                <a:gd name="csY4" fmla="*/ 1134242 h 1134242"/>
                <a:gd name="csX5" fmla="*/ 0 w 773615"/>
                <a:gd name="csY5" fmla="*/ 0 h 1134242"/>
                <a:gd name="csX0" fmla="*/ 0 w 795954"/>
                <a:gd name="csY0" fmla="*/ 0 h 1134242"/>
                <a:gd name="csX1" fmla="*/ 773615 w 795954"/>
                <a:gd name="csY1" fmla="*/ 296042 h 1134242"/>
                <a:gd name="csX2" fmla="*/ 535490 w 795954"/>
                <a:gd name="csY2" fmla="*/ 1131067 h 1134242"/>
                <a:gd name="csX3" fmla="*/ 0 w 795954"/>
                <a:gd name="csY3" fmla="*/ 1134242 h 1134242"/>
                <a:gd name="csX4" fmla="*/ 0 w 795954"/>
                <a:gd name="csY4" fmla="*/ 0 h 1134242"/>
                <a:gd name="csX0" fmla="*/ 0 w 773615"/>
                <a:gd name="csY0" fmla="*/ 0 h 1134242"/>
                <a:gd name="csX1" fmla="*/ 773615 w 773615"/>
                <a:gd name="csY1" fmla="*/ 296042 h 1134242"/>
                <a:gd name="csX2" fmla="*/ 535490 w 773615"/>
                <a:gd name="csY2" fmla="*/ 1131067 h 1134242"/>
                <a:gd name="csX3" fmla="*/ 0 w 773615"/>
                <a:gd name="csY3" fmla="*/ 1134242 h 1134242"/>
                <a:gd name="csX4" fmla="*/ 0 w 773615"/>
                <a:gd name="csY4" fmla="*/ 0 h 1134242"/>
                <a:gd name="csX0" fmla="*/ 4260 w 777875"/>
                <a:gd name="csY0" fmla="*/ 0 h 1134242"/>
                <a:gd name="csX1" fmla="*/ 777875 w 777875"/>
                <a:gd name="csY1" fmla="*/ 296042 h 1134242"/>
                <a:gd name="csX2" fmla="*/ 539750 w 777875"/>
                <a:gd name="csY2" fmla="*/ 1131067 h 1134242"/>
                <a:gd name="csX3" fmla="*/ 4260 w 777875"/>
                <a:gd name="csY3" fmla="*/ 1134242 h 1134242"/>
                <a:gd name="csX4" fmla="*/ 0 w 777875"/>
                <a:gd name="csY4" fmla="*/ 915167 h 1134242"/>
                <a:gd name="csX5" fmla="*/ 4260 w 777875"/>
                <a:gd name="csY5" fmla="*/ 0 h 1134242"/>
                <a:gd name="csX0" fmla="*/ 4260 w 777875"/>
                <a:gd name="csY0" fmla="*/ 0 h 1131067"/>
                <a:gd name="csX1" fmla="*/ 777875 w 777875"/>
                <a:gd name="csY1" fmla="*/ 296042 h 1131067"/>
                <a:gd name="csX2" fmla="*/ 539750 w 777875"/>
                <a:gd name="csY2" fmla="*/ 1131067 h 1131067"/>
                <a:gd name="csX3" fmla="*/ 0 w 777875"/>
                <a:gd name="csY3" fmla="*/ 915167 h 1131067"/>
                <a:gd name="csX4" fmla="*/ 4260 w 777875"/>
                <a:gd name="csY4" fmla="*/ 0 h 1131067"/>
                <a:gd name="csX0" fmla="*/ 4260 w 777875"/>
                <a:gd name="csY0" fmla="*/ 0 h 1108842"/>
                <a:gd name="csX1" fmla="*/ 777875 w 777875"/>
                <a:gd name="csY1" fmla="*/ 296042 h 1108842"/>
                <a:gd name="csX2" fmla="*/ 542925 w 777875"/>
                <a:gd name="csY2" fmla="*/ 1108842 h 1108842"/>
                <a:gd name="csX3" fmla="*/ 0 w 777875"/>
                <a:gd name="csY3" fmla="*/ 915167 h 1108842"/>
                <a:gd name="csX4" fmla="*/ 4260 w 777875"/>
                <a:gd name="csY4" fmla="*/ 0 h 1108842"/>
                <a:gd name="csX0" fmla="*/ 4260 w 777875"/>
                <a:gd name="csY0" fmla="*/ 0 h 1108842"/>
                <a:gd name="csX1" fmla="*/ 777875 w 777875"/>
                <a:gd name="csY1" fmla="*/ 296042 h 1108842"/>
                <a:gd name="csX2" fmla="*/ 542925 w 777875"/>
                <a:gd name="csY2" fmla="*/ 1108842 h 1108842"/>
                <a:gd name="csX3" fmla="*/ 0 w 777875"/>
                <a:gd name="csY3" fmla="*/ 946917 h 1108842"/>
                <a:gd name="csX4" fmla="*/ 4260 w 777875"/>
                <a:gd name="csY4" fmla="*/ 0 h 1108842"/>
                <a:gd name="csX0" fmla="*/ 4260 w 793750"/>
                <a:gd name="csY0" fmla="*/ 0 h 1108842"/>
                <a:gd name="csX1" fmla="*/ 793750 w 793750"/>
                <a:gd name="csY1" fmla="*/ 238892 h 1108842"/>
                <a:gd name="csX2" fmla="*/ 542925 w 793750"/>
                <a:gd name="csY2" fmla="*/ 1108842 h 1108842"/>
                <a:gd name="csX3" fmla="*/ 0 w 793750"/>
                <a:gd name="csY3" fmla="*/ 946917 h 1108842"/>
                <a:gd name="csX4" fmla="*/ 4260 w 793750"/>
                <a:gd name="csY4" fmla="*/ 0 h 1108842"/>
                <a:gd name="csX0" fmla="*/ 1085 w 793750"/>
                <a:gd name="csY0" fmla="*/ 0 h 1121542"/>
                <a:gd name="csX1" fmla="*/ 793750 w 793750"/>
                <a:gd name="csY1" fmla="*/ 251592 h 1121542"/>
                <a:gd name="csX2" fmla="*/ 542925 w 793750"/>
                <a:gd name="csY2" fmla="*/ 1121542 h 1121542"/>
                <a:gd name="csX3" fmla="*/ 0 w 793750"/>
                <a:gd name="csY3" fmla="*/ 959617 h 1121542"/>
                <a:gd name="csX4" fmla="*/ 1085 w 793750"/>
                <a:gd name="csY4" fmla="*/ 0 h 11215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93750" h="1121542">
                  <a:moveTo>
                    <a:pt x="1085" y="0"/>
                  </a:moveTo>
                  <a:lnTo>
                    <a:pt x="793750" y="251592"/>
                  </a:lnTo>
                  <a:lnTo>
                    <a:pt x="542925" y="1121542"/>
                  </a:lnTo>
                  <a:lnTo>
                    <a:pt x="0" y="959617"/>
                  </a:lnTo>
                  <a:cubicBezTo>
                    <a:pt x="362" y="639745"/>
                    <a:pt x="723" y="319872"/>
                    <a:pt x="1085" y="0"/>
                  </a:cubicBez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65A17C27-19BA-3A38-22BA-AEC3D420C935}"/>
                </a:ext>
              </a:extLst>
            </p:cNvPr>
            <p:cNvSpPr/>
            <p:nvPr/>
          </p:nvSpPr>
          <p:spPr>
            <a:xfrm rot="3157879">
              <a:off x="2996910" y="3325797"/>
              <a:ext cx="3230027" cy="4935365"/>
            </a:xfrm>
            <a:custGeom>
              <a:avLst/>
              <a:gdLst>
                <a:gd name="csX0" fmla="*/ 0 w 1294936"/>
                <a:gd name="csY0" fmla="*/ 0 h 1535977"/>
                <a:gd name="csX1" fmla="*/ 1294936 w 1294936"/>
                <a:gd name="csY1" fmla="*/ 0 h 1535977"/>
                <a:gd name="csX2" fmla="*/ 1294936 w 1294936"/>
                <a:gd name="csY2" fmla="*/ 1535977 h 1535977"/>
                <a:gd name="csX3" fmla="*/ 0 w 1294936"/>
                <a:gd name="csY3" fmla="*/ 1535977 h 1535977"/>
                <a:gd name="csX4" fmla="*/ 0 w 1294936"/>
                <a:gd name="csY4" fmla="*/ 0 h 1535977"/>
                <a:gd name="csX0" fmla="*/ 0 w 1294936"/>
                <a:gd name="csY0" fmla="*/ 0 h 1535977"/>
                <a:gd name="csX1" fmla="*/ 1294936 w 1294936"/>
                <a:gd name="csY1" fmla="*/ 0 h 1535977"/>
                <a:gd name="csX2" fmla="*/ 1294936 w 1294936"/>
                <a:gd name="csY2" fmla="*/ 1535977 h 1535977"/>
                <a:gd name="csX3" fmla="*/ 0 w 1294936"/>
                <a:gd name="csY3" fmla="*/ 1535977 h 1535977"/>
                <a:gd name="csX4" fmla="*/ 1918 w 1294936"/>
                <a:gd name="csY4" fmla="*/ 1166139 h 1535977"/>
                <a:gd name="csX5" fmla="*/ 0 w 1294936"/>
                <a:gd name="csY5" fmla="*/ 0 h 1535977"/>
                <a:gd name="csX0" fmla="*/ 319139 w 1614075"/>
                <a:gd name="csY0" fmla="*/ 0 h 2197117"/>
                <a:gd name="csX1" fmla="*/ 1614075 w 1614075"/>
                <a:gd name="csY1" fmla="*/ 0 h 2197117"/>
                <a:gd name="csX2" fmla="*/ 1614075 w 1614075"/>
                <a:gd name="csY2" fmla="*/ 1535977 h 2197117"/>
                <a:gd name="csX3" fmla="*/ 0 w 1614075"/>
                <a:gd name="csY3" fmla="*/ 2197117 h 2197117"/>
                <a:gd name="csX4" fmla="*/ 321057 w 1614075"/>
                <a:gd name="csY4" fmla="*/ 1166139 h 2197117"/>
                <a:gd name="csX5" fmla="*/ 319139 w 1614075"/>
                <a:gd name="csY5" fmla="*/ 0 h 2197117"/>
                <a:gd name="csX0" fmla="*/ 319139 w 1614075"/>
                <a:gd name="csY0" fmla="*/ 0 h 2197117"/>
                <a:gd name="csX1" fmla="*/ 1614075 w 1614075"/>
                <a:gd name="csY1" fmla="*/ 0 h 2197117"/>
                <a:gd name="csX2" fmla="*/ 1614075 w 1614075"/>
                <a:gd name="csY2" fmla="*/ 1535977 h 2197117"/>
                <a:gd name="csX3" fmla="*/ 0 w 1614075"/>
                <a:gd name="csY3" fmla="*/ 2197117 h 2197117"/>
                <a:gd name="csX4" fmla="*/ 321057 w 1614075"/>
                <a:gd name="csY4" fmla="*/ 1166139 h 2197117"/>
                <a:gd name="csX5" fmla="*/ 319139 w 1614075"/>
                <a:gd name="csY5" fmla="*/ 0 h 2197117"/>
                <a:gd name="csX0" fmla="*/ 319139 w 1614075"/>
                <a:gd name="csY0" fmla="*/ 0 h 2197117"/>
                <a:gd name="csX1" fmla="*/ 1614075 w 1614075"/>
                <a:gd name="csY1" fmla="*/ 0 h 2197117"/>
                <a:gd name="csX2" fmla="*/ 1614075 w 1614075"/>
                <a:gd name="csY2" fmla="*/ 1535977 h 2197117"/>
                <a:gd name="csX3" fmla="*/ 0 w 1614075"/>
                <a:gd name="csY3" fmla="*/ 2197117 h 2197117"/>
                <a:gd name="csX4" fmla="*/ 273428 w 1614075"/>
                <a:gd name="csY4" fmla="*/ 1330513 h 2197117"/>
                <a:gd name="csX5" fmla="*/ 321057 w 1614075"/>
                <a:gd name="csY5" fmla="*/ 1166139 h 2197117"/>
                <a:gd name="csX6" fmla="*/ 319139 w 1614075"/>
                <a:gd name="csY6" fmla="*/ 0 h 2197117"/>
                <a:gd name="csX0" fmla="*/ 319139 w 1614075"/>
                <a:gd name="csY0" fmla="*/ 0 h 2197117"/>
                <a:gd name="csX1" fmla="*/ 1614075 w 1614075"/>
                <a:gd name="csY1" fmla="*/ 0 h 2197117"/>
                <a:gd name="csX2" fmla="*/ 1614075 w 1614075"/>
                <a:gd name="csY2" fmla="*/ 1535977 h 2197117"/>
                <a:gd name="csX3" fmla="*/ 0 w 1614075"/>
                <a:gd name="csY3" fmla="*/ 2197117 h 2197117"/>
                <a:gd name="csX4" fmla="*/ 120758 w 1614075"/>
                <a:gd name="csY4" fmla="*/ 1142011 h 2197117"/>
                <a:gd name="csX5" fmla="*/ 321057 w 1614075"/>
                <a:gd name="csY5" fmla="*/ 1166139 h 2197117"/>
                <a:gd name="csX6" fmla="*/ 319139 w 1614075"/>
                <a:gd name="csY6" fmla="*/ 0 h 2197117"/>
                <a:gd name="csX0" fmla="*/ 319139 w 1614075"/>
                <a:gd name="csY0" fmla="*/ 0 h 2197117"/>
                <a:gd name="csX1" fmla="*/ 1614075 w 1614075"/>
                <a:gd name="csY1" fmla="*/ 0 h 2197117"/>
                <a:gd name="csX2" fmla="*/ 1607108 w 1614075"/>
                <a:gd name="csY2" fmla="*/ 659155 h 2197117"/>
                <a:gd name="csX3" fmla="*/ 1614075 w 1614075"/>
                <a:gd name="csY3" fmla="*/ 1535977 h 2197117"/>
                <a:gd name="csX4" fmla="*/ 0 w 1614075"/>
                <a:gd name="csY4" fmla="*/ 2197117 h 2197117"/>
                <a:gd name="csX5" fmla="*/ 120758 w 1614075"/>
                <a:gd name="csY5" fmla="*/ 1142011 h 2197117"/>
                <a:gd name="csX6" fmla="*/ 321057 w 1614075"/>
                <a:gd name="csY6" fmla="*/ 1166139 h 2197117"/>
                <a:gd name="csX7" fmla="*/ 319139 w 1614075"/>
                <a:gd name="csY7" fmla="*/ 0 h 2197117"/>
                <a:gd name="csX0" fmla="*/ 319139 w 1614075"/>
                <a:gd name="csY0" fmla="*/ 0 h 2225715"/>
                <a:gd name="csX1" fmla="*/ 1614075 w 1614075"/>
                <a:gd name="csY1" fmla="*/ 0 h 2225715"/>
                <a:gd name="csX2" fmla="*/ 1607108 w 1614075"/>
                <a:gd name="csY2" fmla="*/ 659155 h 2225715"/>
                <a:gd name="csX3" fmla="*/ 422162 w 1614075"/>
                <a:gd name="csY3" fmla="*/ 2225715 h 2225715"/>
                <a:gd name="csX4" fmla="*/ 0 w 1614075"/>
                <a:gd name="csY4" fmla="*/ 2197117 h 2225715"/>
                <a:gd name="csX5" fmla="*/ 120758 w 1614075"/>
                <a:gd name="csY5" fmla="*/ 1142011 h 2225715"/>
                <a:gd name="csX6" fmla="*/ 321057 w 1614075"/>
                <a:gd name="csY6" fmla="*/ 1166139 h 2225715"/>
                <a:gd name="csX7" fmla="*/ 319139 w 1614075"/>
                <a:gd name="csY7" fmla="*/ 0 h 2225715"/>
                <a:gd name="csX0" fmla="*/ 319139 w 1614075"/>
                <a:gd name="csY0" fmla="*/ 0 h 2225715"/>
                <a:gd name="csX1" fmla="*/ 1614075 w 1614075"/>
                <a:gd name="csY1" fmla="*/ 0 h 2225715"/>
                <a:gd name="csX2" fmla="*/ 1607108 w 1614075"/>
                <a:gd name="csY2" fmla="*/ 659155 h 2225715"/>
                <a:gd name="csX3" fmla="*/ 422162 w 1614075"/>
                <a:gd name="csY3" fmla="*/ 2225715 h 2225715"/>
                <a:gd name="csX4" fmla="*/ 0 w 1614075"/>
                <a:gd name="csY4" fmla="*/ 2197117 h 2225715"/>
                <a:gd name="csX5" fmla="*/ 120758 w 1614075"/>
                <a:gd name="csY5" fmla="*/ 1142011 h 2225715"/>
                <a:gd name="csX6" fmla="*/ 321057 w 1614075"/>
                <a:gd name="csY6" fmla="*/ 1166139 h 2225715"/>
                <a:gd name="csX7" fmla="*/ 319139 w 1614075"/>
                <a:gd name="csY7" fmla="*/ 0 h 2225715"/>
                <a:gd name="csX0" fmla="*/ 319139 w 1618418"/>
                <a:gd name="csY0" fmla="*/ 0 h 2225715"/>
                <a:gd name="csX1" fmla="*/ 1614075 w 1618418"/>
                <a:gd name="csY1" fmla="*/ 0 h 2225715"/>
                <a:gd name="csX2" fmla="*/ 1618016 w 1618418"/>
                <a:gd name="csY2" fmla="*/ 664489 h 2225715"/>
                <a:gd name="csX3" fmla="*/ 422162 w 1618418"/>
                <a:gd name="csY3" fmla="*/ 2225715 h 2225715"/>
                <a:gd name="csX4" fmla="*/ 0 w 1618418"/>
                <a:gd name="csY4" fmla="*/ 2197117 h 2225715"/>
                <a:gd name="csX5" fmla="*/ 120758 w 1618418"/>
                <a:gd name="csY5" fmla="*/ 1142011 h 2225715"/>
                <a:gd name="csX6" fmla="*/ 321057 w 1618418"/>
                <a:gd name="csY6" fmla="*/ 1166139 h 2225715"/>
                <a:gd name="csX7" fmla="*/ 319139 w 1618418"/>
                <a:gd name="csY7" fmla="*/ 0 h 2225715"/>
                <a:gd name="csX0" fmla="*/ 319139 w 1707782"/>
                <a:gd name="csY0" fmla="*/ 0 h 2225715"/>
                <a:gd name="csX1" fmla="*/ 1614075 w 1707782"/>
                <a:gd name="csY1" fmla="*/ 0 h 2225715"/>
                <a:gd name="csX2" fmla="*/ 1607779 w 1707782"/>
                <a:gd name="csY2" fmla="*/ 144315 h 2225715"/>
                <a:gd name="csX3" fmla="*/ 1618016 w 1707782"/>
                <a:gd name="csY3" fmla="*/ 664489 h 2225715"/>
                <a:gd name="csX4" fmla="*/ 422162 w 1707782"/>
                <a:gd name="csY4" fmla="*/ 2225715 h 2225715"/>
                <a:gd name="csX5" fmla="*/ 0 w 1707782"/>
                <a:gd name="csY5" fmla="*/ 2197117 h 2225715"/>
                <a:gd name="csX6" fmla="*/ 120758 w 1707782"/>
                <a:gd name="csY6" fmla="*/ 1142011 h 2225715"/>
                <a:gd name="csX7" fmla="*/ 321057 w 1707782"/>
                <a:gd name="csY7" fmla="*/ 1166139 h 2225715"/>
                <a:gd name="csX8" fmla="*/ 319139 w 1707782"/>
                <a:gd name="csY8" fmla="*/ 0 h 2225715"/>
                <a:gd name="csX0" fmla="*/ 319139 w 1707782"/>
                <a:gd name="csY0" fmla="*/ 0 h 2225715"/>
                <a:gd name="csX1" fmla="*/ 1614075 w 1707782"/>
                <a:gd name="csY1" fmla="*/ 0 h 2225715"/>
                <a:gd name="csX2" fmla="*/ 1607779 w 1707782"/>
                <a:gd name="csY2" fmla="*/ 144315 h 2225715"/>
                <a:gd name="csX3" fmla="*/ 1618016 w 1707782"/>
                <a:gd name="csY3" fmla="*/ 664489 h 2225715"/>
                <a:gd name="csX4" fmla="*/ 422162 w 1707782"/>
                <a:gd name="csY4" fmla="*/ 2225715 h 2225715"/>
                <a:gd name="csX5" fmla="*/ 0 w 1707782"/>
                <a:gd name="csY5" fmla="*/ 2197117 h 2225715"/>
                <a:gd name="csX6" fmla="*/ 120758 w 1707782"/>
                <a:gd name="csY6" fmla="*/ 1142011 h 2225715"/>
                <a:gd name="csX7" fmla="*/ 321057 w 1707782"/>
                <a:gd name="csY7" fmla="*/ 1166139 h 2225715"/>
                <a:gd name="csX8" fmla="*/ 319139 w 1707782"/>
                <a:gd name="csY8" fmla="*/ 0 h 2225715"/>
                <a:gd name="csX0" fmla="*/ 319139 w 1703400"/>
                <a:gd name="csY0" fmla="*/ 0 h 2225715"/>
                <a:gd name="csX1" fmla="*/ 1614075 w 1703400"/>
                <a:gd name="csY1" fmla="*/ 0 h 2225715"/>
                <a:gd name="csX2" fmla="*/ 1607779 w 1703400"/>
                <a:gd name="csY2" fmla="*/ 144315 h 2225715"/>
                <a:gd name="csX3" fmla="*/ 1618016 w 1703400"/>
                <a:gd name="csY3" fmla="*/ 664489 h 2225715"/>
                <a:gd name="csX4" fmla="*/ 422162 w 1703400"/>
                <a:gd name="csY4" fmla="*/ 2225715 h 2225715"/>
                <a:gd name="csX5" fmla="*/ 0 w 1703400"/>
                <a:gd name="csY5" fmla="*/ 2197117 h 2225715"/>
                <a:gd name="csX6" fmla="*/ 120758 w 1703400"/>
                <a:gd name="csY6" fmla="*/ 1142011 h 2225715"/>
                <a:gd name="csX7" fmla="*/ 321057 w 1703400"/>
                <a:gd name="csY7" fmla="*/ 1166139 h 2225715"/>
                <a:gd name="csX8" fmla="*/ 319139 w 1703400"/>
                <a:gd name="csY8" fmla="*/ 0 h 2225715"/>
                <a:gd name="csX0" fmla="*/ 319139 w 1618016"/>
                <a:gd name="csY0" fmla="*/ 0 h 2225715"/>
                <a:gd name="csX1" fmla="*/ 1614075 w 1618016"/>
                <a:gd name="csY1" fmla="*/ 0 h 2225715"/>
                <a:gd name="csX2" fmla="*/ 1607779 w 1618016"/>
                <a:gd name="csY2" fmla="*/ 144315 h 2225715"/>
                <a:gd name="csX3" fmla="*/ 1618016 w 1618016"/>
                <a:gd name="csY3" fmla="*/ 664489 h 2225715"/>
                <a:gd name="csX4" fmla="*/ 422162 w 1618016"/>
                <a:gd name="csY4" fmla="*/ 2225715 h 2225715"/>
                <a:gd name="csX5" fmla="*/ 0 w 1618016"/>
                <a:gd name="csY5" fmla="*/ 2197117 h 2225715"/>
                <a:gd name="csX6" fmla="*/ 120758 w 1618016"/>
                <a:gd name="csY6" fmla="*/ 1142011 h 2225715"/>
                <a:gd name="csX7" fmla="*/ 321057 w 1618016"/>
                <a:gd name="csY7" fmla="*/ 1166139 h 2225715"/>
                <a:gd name="csX8" fmla="*/ 319139 w 1618016"/>
                <a:gd name="csY8" fmla="*/ 0 h 2225715"/>
                <a:gd name="csX0" fmla="*/ 319139 w 3308098"/>
                <a:gd name="csY0" fmla="*/ 1556399 h 3782114"/>
                <a:gd name="csX1" fmla="*/ 1614075 w 3308098"/>
                <a:gd name="csY1" fmla="*/ 1556399 h 3782114"/>
                <a:gd name="csX2" fmla="*/ 3308098 w 3308098"/>
                <a:gd name="csY2" fmla="*/ 0 h 3782114"/>
                <a:gd name="csX3" fmla="*/ 1618016 w 3308098"/>
                <a:gd name="csY3" fmla="*/ 2220888 h 3782114"/>
                <a:gd name="csX4" fmla="*/ 422162 w 3308098"/>
                <a:gd name="csY4" fmla="*/ 3782114 h 3782114"/>
                <a:gd name="csX5" fmla="*/ 0 w 3308098"/>
                <a:gd name="csY5" fmla="*/ 3753516 h 3782114"/>
                <a:gd name="csX6" fmla="*/ 120758 w 3308098"/>
                <a:gd name="csY6" fmla="*/ 2698410 h 3782114"/>
                <a:gd name="csX7" fmla="*/ 321057 w 3308098"/>
                <a:gd name="csY7" fmla="*/ 2722538 h 3782114"/>
                <a:gd name="csX8" fmla="*/ 319139 w 3308098"/>
                <a:gd name="csY8" fmla="*/ 1556399 h 3782114"/>
                <a:gd name="csX0" fmla="*/ 319139 w 3832734"/>
                <a:gd name="csY0" fmla="*/ 2243372 h 4469087"/>
                <a:gd name="csX1" fmla="*/ 1614075 w 3832734"/>
                <a:gd name="csY1" fmla="*/ 2243372 h 4469087"/>
                <a:gd name="csX2" fmla="*/ 3832734 w 3832734"/>
                <a:gd name="csY2" fmla="*/ 0 h 4469087"/>
                <a:gd name="csX3" fmla="*/ 1618016 w 3832734"/>
                <a:gd name="csY3" fmla="*/ 2907861 h 4469087"/>
                <a:gd name="csX4" fmla="*/ 422162 w 3832734"/>
                <a:gd name="csY4" fmla="*/ 4469087 h 4469087"/>
                <a:gd name="csX5" fmla="*/ 0 w 3832734"/>
                <a:gd name="csY5" fmla="*/ 4440489 h 4469087"/>
                <a:gd name="csX6" fmla="*/ 120758 w 3832734"/>
                <a:gd name="csY6" fmla="*/ 3385383 h 4469087"/>
                <a:gd name="csX7" fmla="*/ 321057 w 3832734"/>
                <a:gd name="csY7" fmla="*/ 3409511 h 4469087"/>
                <a:gd name="csX8" fmla="*/ 319139 w 3832734"/>
                <a:gd name="csY8" fmla="*/ 2243372 h 4469087"/>
                <a:gd name="csX0" fmla="*/ 319139 w 3832734"/>
                <a:gd name="csY0" fmla="*/ 2243372 h 4469087"/>
                <a:gd name="csX1" fmla="*/ 1614075 w 3832734"/>
                <a:gd name="csY1" fmla="*/ 2243372 h 4469087"/>
                <a:gd name="csX2" fmla="*/ 3390278 w 3832734"/>
                <a:gd name="csY2" fmla="*/ 438122 h 4469087"/>
                <a:gd name="csX3" fmla="*/ 3832734 w 3832734"/>
                <a:gd name="csY3" fmla="*/ 0 h 4469087"/>
                <a:gd name="csX4" fmla="*/ 1618016 w 3832734"/>
                <a:gd name="csY4" fmla="*/ 2907861 h 4469087"/>
                <a:gd name="csX5" fmla="*/ 422162 w 3832734"/>
                <a:gd name="csY5" fmla="*/ 4469087 h 4469087"/>
                <a:gd name="csX6" fmla="*/ 0 w 3832734"/>
                <a:gd name="csY6" fmla="*/ 4440489 h 4469087"/>
                <a:gd name="csX7" fmla="*/ 120758 w 3832734"/>
                <a:gd name="csY7" fmla="*/ 3385383 h 4469087"/>
                <a:gd name="csX8" fmla="*/ 321057 w 3832734"/>
                <a:gd name="csY8" fmla="*/ 3409511 h 4469087"/>
                <a:gd name="csX9" fmla="*/ 319139 w 3832734"/>
                <a:gd name="csY9" fmla="*/ 2243372 h 4469087"/>
                <a:gd name="csX0" fmla="*/ 319139 w 3904096"/>
                <a:gd name="csY0" fmla="*/ 2416932 h 4642647"/>
                <a:gd name="csX1" fmla="*/ 1614075 w 3904096"/>
                <a:gd name="csY1" fmla="*/ 2416932 h 4642647"/>
                <a:gd name="csX2" fmla="*/ 3308218 w 3904096"/>
                <a:gd name="csY2" fmla="*/ 354259 h 4642647"/>
                <a:gd name="csX3" fmla="*/ 3832734 w 3904096"/>
                <a:gd name="csY3" fmla="*/ 173560 h 4642647"/>
                <a:gd name="csX4" fmla="*/ 1618016 w 3904096"/>
                <a:gd name="csY4" fmla="*/ 3081421 h 4642647"/>
                <a:gd name="csX5" fmla="*/ 422162 w 3904096"/>
                <a:gd name="csY5" fmla="*/ 4642647 h 4642647"/>
                <a:gd name="csX6" fmla="*/ 0 w 3904096"/>
                <a:gd name="csY6" fmla="*/ 4614049 h 4642647"/>
                <a:gd name="csX7" fmla="*/ 120758 w 3904096"/>
                <a:gd name="csY7" fmla="*/ 3558943 h 4642647"/>
                <a:gd name="csX8" fmla="*/ 321057 w 3904096"/>
                <a:gd name="csY8" fmla="*/ 3583071 h 4642647"/>
                <a:gd name="csX9" fmla="*/ 319139 w 3904096"/>
                <a:gd name="csY9" fmla="*/ 2416932 h 4642647"/>
                <a:gd name="csX0" fmla="*/ 319139 w 3832734"/>
                <a:gd name="csY0" fmla="*/ 2243372 h 4469087"/>
                <a:gd name="csX1" fmla="*/ 1614075 w 3832734"/>
                <a:gd name="csY1" fmla="*/ 2243372 h 4469087"/>
                <a:gd name="csX2" fmla="*/ 3308218 w 3832734"/>
                <a:gd name="csY2" fmla="*/ 180699 h 4469087"/>
                <a:gd name="csX3" fmla="*/ 3832734 w 3832734"/>
                <a:gd name="csY3" fmla="*/ 0 h 4469087"/>
                <a:gd name="csX4" fmla="*/ 1618016 w 3832734"/>
                <a:gd name="csY4" fmla="*/ 2907861 h 4469087"/>
                <a:gd name="csX5" fmla="*/ 422162 w 3832734"/>
                <a:gd name="csY5" fmla="*/ 4469087 h 4469087"/>
                <a:gd name="csX6" fmla="*/ 0 w 3832734"/>
                <a:gd name="csY6" fmla="*/ 4440489 h 4469087"/>
                <a:gd name="csX7" fmla="*/ 120758 w 3832734"/>
                <a:gd name="csY7" fmla="*/ 3385383 h 4469087"/>
                <a:gd name="csX8" fmla="*/ 321057 w 3832734"/>
                <a:gd name="csY8" fmla="*/ 3409511 h 4469087"/>
                <a:gd name="csX9" fmla="*/ 319139 w 3832734"/>
                <a:gd name="csY9" fmla="*/ 2243372 h 4469087"/>
                <a:gd name="csX0" fmla="*/ 319139 w 3895357"/>
                <a:gd name="csY0" fmla="*/ 2709650 h 4935365"/>
                <a:gd name="csX1" fmla="*/ 1614075 w 3895357"/>
                <a:gd name="csY1" fmla="*/ 2709650 h 4935365"/>
                <a:gd name="csX2" fmla="*/ 3230027 w 3895357"/>
                <a:gd name="csY2" fmla="*/ 0 h 4935365"/>
                <a:gd name="csX3" fmla="*/ 3832734 w 3895357"/>
                <a:gd name="csY3" fmla="*/ 466278 h 4935365"/>
                <a:gd name="csX4" fmla="*/ 1618016 w 3895357"/>
                <a:gd name="csY4" fmla="*/ 3374139 h 4935365"/>
                <a:gd name="csX5" fmla="*/ 422162 w 3895357"/>
                <a:gd name="csY5" fmla="*/ 4935365 h 4935365"/>
                <a:gd name="csX6" fmla="*/ 0 w 3895357"/>
                <a:gd name="csY6" fmla="*/ 4906767 h 4935365"/>
                <a:gd name="csX7" fmla="*/ 120758 w 3895357"/>
                <a:gd name="csY7" fmla="*/ 3851661 h 4935365"/>
                <a:gd name="csX8" fmla="*/ 321057 w 3895357"/>
                <a:gd name="csY8" fmla="*/ 3875789 h 4935365"/>
                <a:gd name="csX9" fmla="*/ 319139 w 3895357"/>
                <a:gd name="csY9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3230027 w 3832734"/>
                <a:gd name="csY2" fmla="*/ 0 h 4935365"/>
                <a:gd name="csX3" fmla="*/ 3832734 w 3832734"/>
                <a:gd name="csY3" fmla="*/ 466278 h 4935365"/>
                <a:gd name="csX4" fmla="*/ 1618016 w 3832734"/>
                <a:gd name="csY4" fmla="*/ 3374139 h 4935365"/>
                <a:gd name="csX5" fmla="*/ 422162 w 3832734"/>
                <a:gd name="csY5" fmla="*/ 4935365 h 4935365"/>
                <a:gd name="csX6" fmla="*/ 0 w 3832734"/>
                <a:gd name="csY6" fmla="*/ 4906767 h 4935365"/>
                <a:gd name="csX7" fmla="*/ 120758 w 3832734"/>
                <a:gd name="csY7" fmla="*/ 3851661 h 4935365"/>
                <a:gd name="csX8" fmla="*/ 321057 w 3832734"/>
                <a:gd name="csY8" fmla="*/ 3875789 h 4935365"/>
                <a:gd name="csX9" fmla="*/ 319139 w 3832734"/>
                <a:gd name="csY9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3230027 w 3832734"/>
                <a:gd name="csY2" fmla="*/ 0 h 4935365"/>
                <a:gd name="csX3" fmla="*/ 3832734 w 3832734"/>
                <a:gd name="csY3" fmla="*/ 466278 h 4935365"/>
                <a:gd name="csX4" fmla="*/ 1618016 w 3832734"/>
                <a:gd name="csY4" fmla="*/ 3374139 h 4935365"/>
                <a:gd name="csX5" fmla="*/ 422162 w 3832734"/>
                <a:gd name="csY5" fmla="*/ 4935365 h 4935365"/>
                <a:gd name="csX6" fmla="*/ 0 w 3832734"/>
                <a:gd name="csY6" fmla="*/ 4906767 h 4935365"/>
                <a:gd name="csX7" fmla="*/ 120758 w 3832734"/>
                <a:gd name="csY7" fmla="*/ 3851661 h 4935365"/>
                <a:gd name="csX8" fmla="*/ 321057 w 3832734"/>
                <a:gd name="csY8" fmla="*/ 3875789 h 4935365"/>
                <a:gd name="csX9" fmla="*/ 319139 w 3832734"/>
                <a:gd name="csY9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2609032 w 3832734"/>
                <a:gd name="csY2" fmla="*/ 1032859 h 4935365"/>
                <a:gd name="csX3" fmla="*/ 3230027 w 3832734"/>
                <a:gd name="csY3" fmla="*/ 0 h 4935365"/>
                <a:gd name="csX4" fmla="*/ 3832734 w 3832734"/>
                <a:gd name="csY4" fmla="*/ 466278 h 4935365"/>
                <a:gd name="csX5" fmla="*/ 1618016 w 3832734"/>
                <a:gd name="csY5" fmla="*/ 3374139 h 4935365"/>
                <a:gd name="csX6" fmla="*/ 422162 w 3832734"/>
                <a:gd name="csY6" fmla="*/ 4935365 h 4935365"/>
                <a:gd name="csX7" fmla="*/ 0 w 3832734"/>
                <a:gd name="csY7" fmla="*/ 4906767 h 4935365"/>
                <a:gd name="csX8" fmla="*/ 120758 w 3832734"/>
                <a:gd name="csY8" fmla="*/ 3851661 h 4935365"/>
                <a:gd name="csX9" fmla="*/ 321057 w 3832734"/>
                <a:gd name="csY9" fmla="*/ 3875789 h 4935365"/>
                <a:gd name="csX10" fmla="*/ 319139 w 3832734"/>
                <a:gd name="csY10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819793 w 3832734"/>
                <a:gd name="csY2" fmla="*/ 493044 h 4935365"/>
                <a:gd name="csX3" fmla="*/ 3230027 w 3832734"/>
                <a:gd name="csY3" fmla="*/ 0 h 4935365"/>
                <a:gd name="csX4" fmla="*/ 3832734 w 3832734"/>
                <a:gd name="csY4" fmla="*/ 466278 h 4935365"/>
                <a:gd name="csX5" fmla="*/ 1618016 w 3832734"/>
                <a:gd name="csY5" fmla="*/ 3374139 h 4935365"/>
                <a:gd name="csX6" fmla="*/ 422162 w 3832734"/>
                <a:gd name="csY6" fmla="*/ 4935365 h 4935365"/>
                <a:gd name="csX7" fmla="*/ 0 w 3832734"/>
                <a:gd name="csY7" fmla="*/ 4906767 h 4935365"/>
                <a:gd name="csX8" fmla="*/ 120758 w 3832734"/>
                <a:gd name="csY8" fmla="*/ 3851661 h 4935365"/>
                <a:gd name="csX9" fmla="*/ 321057 w 3832734"/>
                <a:gd name="csY9" fmla="*/ 3875789 h 4935365"/>
                <a:gd name="csX10" fmla="*/ 319139 w 3832734"/>
                <a:gd name="csY10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745199 w 3832734"/>
                <a:gd name="csY2" fmla="*/ 1293001 h 4935365"/>
                <a:gd name="csX3" fmla="*/ 1819793 w 3832734"/>
                <a:gd name="csY3" fmla="*/ 493044 h 4935365"/>
                <a:gd name="csX4" fmla="*/ 3230027 w 3832734"/>
                <a:gd name="csY4" fmla="*/ 0 h 4935365"/>
                <a:gd name="csX5" fmla="*/ 3832734 w 3832734"/>
                <a:gd name="csY5" fmla="*/ 466278 h 4935365"/>
                <a:gd name="csX6" fmla="*/ 1618016 w 3832734"/>
                <a:gd name="csY6" fmla="*/ 3374139 h 4935365"/>
                <a:gd name="csX7" fmla="*/ 422162 w 3832734"/>
                <a:gd name="csY7" fmla="*/ 4935365 h 4935365"/>
                <a:gd name="csX8" fmla="*/ 0 w 3832734"/>
                <a:gd name="csY8" fmla="*/ 4906767 h 4935365"/>
                <a:gd name="csX9" fmla="*/ 120758 w 3832734"/>
                <a:gd name="csY9" fmla="*/ 3851661 h 4935365"/>
                <a:gd name="csX10" fmla="*/ 321057 w 3832734"/>
                <a:gd name="csY10" fmla="*/ 3875789 h 4935365"/>
                <a:gd name="csX11" fmla="*/ 319139 w 3832734"/>
                <a:gd name="csY11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0489 w 3832734"/>
                <a:gd name="csY2" fmla="*/ 1175143 h 4935365"/>
                <a:gd name="csX3" fmla="*/ 1819793 w 3832734"/>
                <a:gd name="csY3" fmla="*/ 493044 h 4935365"/>
                <a:gd name="csX4" fmla="*/ 3230027 w 3832734"/>
                <a:gd name="csY4" fmla="*/ 0 h 4935365"/>
                <a:gd name="csX5" fmla="*/ 3832734 w 3832734"/>
                <a:gd name="csY5" fmla="*/ 466278 h 4935365"/>
                <a:gd name="csX6" fmla="*/ 1618016 w 3832734"/>
                <a:gd name="csY6" fmla="*/ 3374139 h 4935365"/>
                <a:gd name="csX7" fmla="*/ 422162 w 3832734"/>
                <a:gd name="csY7" fmla="*/ 4935365 h 4935365"/>
                <a:gd name="csX8" fmla="*/ 0 w 3832734"/>
                <a:gd name="csY8" fmla="*/ 4906767 h 4935365"/>
                <a:gd name="csX9" fmla="*/ 120758 w 3832734"/>
                <a:gd name="csY9" fmla="*/ 3851661 h 4935365"/>
                <a:gd name="csX10" fmla="*/ 321057 w 3832734"/>
                <a:gd name="csY10" fmla="*/ 3875789 h 4935365"/>
                <a:gd name="csX11" fmla="*/ 319139 w 3832734"/>
                <a:gd name="csY11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0489 w 3832734"/>
                <a:gd name="csY2" fmla="*/ 1175143 h 4935365"/>
                <a:gd name="csX3" fmla="*/ 1701858 w 3832734"/>
                <a:gd name="csY3" fmla="*/ 855410 h 4935365"/>
                <a:gd name="csX4" fmla="*/ 1819793 w 3832734"/>
                <a:gd name="csY4" fmla="*/ 493044 h 4935365"/>
                <a:gd name="csX5" fmla="*/ 3230027 w 3832734"/>
                <a:gd name="csY5" fmla="*/ 0 h 4935365"/>
                <a:gd name="csX6" fmla="*/ 3832734 w 3832734"/>
                <a:gd name="csY6" fmla="*/ 466278 h 4935365"/>
                <a:gd name="csX7" fmla="*/ 1618016 w 3832734"/>
                <a:gd name="csY7" fmla="*/ 3374139 h 4935365"/>
                <a:gd name="csX8" fmla="*/ 422162 w 3832734"/>
                <a:gd name="csY8" fmla="*/ 4935365 h 4935365"/>
                <a:gd name="csX9" fmla="*/ 0 w 3832734"/>
                <a:gd name="csY9" fmla="*/ 4906767 h 4935365"/>
                <a:gd name="csX10" fmla="*/ 120758 w 3832734"/>
                <a:gd name="csY10" fmla="*/ 3851661 h 4935365"/>
                <a:gd name="csX11" fmla="*/ 321057 w 3832734"/>
                <a:gd name="csY11" fmla="*/ 3875789 h 4935365"/>
                <a:gd name="csX12" fmla="*/ 319139 w 3832734"/>
                <a:gd name="csY12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1857 w 3832734"/>
                <a:gd name="csY2" fmla="*/ 1400906 h 4935365"/>
                <a:gd name="csX3" fmla="*/ 1701858 w 3832734"/>
                <a:gd name="csY3" fmla="*/ 855410 h 4935365"/>
                <a:gd name="csX4" fmla="*/ 1819793 w 3832734"/>
                <a:gd name="csY4" fmla="*/ 493044 h 4935365"/>
                <a:gd name="csX5" fmla="*/ 3230027 w 3832734"/>
                <a:gd name="csY5" fmla="*/ 0 h 4935365"/>
                <a:gd name="csX6" fmla="*/ 3832734 w 3832734"/>
                <a:gd name="csY6" fmla="*/ 466278 h 4935365"/>
                <a:gd name="csX7" fmla="*/ 1618016 w 3832734"/>
                <a:gd name="csY7" fmla="*/ 3374139 h 4935365"/>
                <a:gd name="csX8" fmla="*/ 422162 w 3832734"/>
                <a:gd name="csY8" fmla="*/ 4935365 h 4935365"/>
                <a:gd name="csX9" fmla="*/ 0 w 3832734"/>
                <a:gd name="csY9" fmla="*/ 4906767 h 4935365"/>
                <a:gd name="csX10" fmla="*/ 120758 w 3832734"/>
                <a:gd name="csY10" fmla="*/ 3851661 h 4935365"/>
                <a:gd name="csX11" fmla="*/ 321057 w 3832734"/>
                <a:gd name="csY11" fmla="*/ 3875789 h 4935365"/>
                <a:gd name="csX12" fmla="*/ 319139 w 3832734"/>
                <a:gd name="csY12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1857 w 3832734"/>
                <a:gd name="csY2" fmla="*/ 1400906 h 4935365"/>
                <a:gd name="csX3" fmla="*/ 2052028 w 3832734"/>
                <a:gd name="csY3" fmla="*/ 1389497 h 4935365"/>
                <a:gd name="csX4" fmla="*/ 1819793 w 3832734"/>
                <a:gd name="csY4" fmla="*/ 493044 h 4935365"/>
                <a:gd name="csX5" fmla="*/ 3230027 w 3832734"/>
                <a:gd name="csY5" fmla="*/ 0 h 4935365"/>
                <a:gd name="csX6" fmla="*/ 3832734 w 3832734"/>
                <a:gd name="csY6" fmla="*/ 466278 h 4935365"/>
                <a:gd name="csX7" fmla="*/ 1618016 w 3832734"/>
                <a:gd name="csY7" fmla="*/ 3374139 h 4935365"/>
                <a:gd name="csX8" fmla="*/ 422162 w 3832734"/>
                <a:gd name="csY8" fmla="*/ 4935365 h 4935365"/>
                <a:gd name="csX9" fmla="*/ 0 w 3832734"/>
                <a:gd name="csY9" fmla="*/ 4906767 h 4935365"/>
                <a:gd name="csX10" fmla="*/ 120758 w 3832734"/>
                <a:gd name="csY10" fmla="*/ 3851661 h 4935365"/>
                <a:gd name="csX11" fmla="*/ 321057 w 3832734"/>
                <a:gd name="csY11" fmla="*/ 3875789 h 4935365"/>
                <a:gd name="csX12" fmla="*/ 319139 w 3832734"/>
                <a:gd name="csY12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1857 w 3832734"/>
                <a:gd name="csY2" fmla="*/ 1400906 h 4935365"/>
                <a:gd name="csX3" fmla="*/ 2052028 w 3832734"/>
                <a:gd name="csY3" fmla="*/ 1389497 h 4935365"/>
                <a:gd name="csX4" fmla="*/ 1903226 w 3832734"/>
                <a:gd name="csY4" fmla="*/ 811441 h 4935365"/>
                <a:gd name="csX5" fmla="*/ 1819793 w 3832734"/>
                <a:gd name="csY5" fmla="*/ 493044 h 4935365"/>
                <a:gd name="csX6" fmla="*/ 3230027 w 3832734"/>
                <a:gd name="csY6" fmla="*/ 0 h 4935365"/>
                <a:gd name="csX7" fmla="*/ 3832734 w 3832734"/>
                <a:gd name="csY7" fmla="*/ 466278 h 4935365"/>
                <a:gd name="csX8" fmla="*/ 1618016 w 3832734"/>
                <a:gd name="csY8" fmla="*/ 3374139 h 4935365"/>
                <a:gd name="csX9" fmla="*/ 422162 w 3832734"/>
                <a:gd name="csY9" fmla="*/ 4935365 h 4935365"/>
                <a:gd name="csX10" fmla="*/ 0 w 3832734"/>
                <a:gd name="csY10" fmla="*/ 4906767 h 4935365"/>
                <a:gd name="csX11" fmla="*/ 120758 w 3832734"/>
                <a:gd name="csY11" fmla="*/ 3851661 h 4935365"/>
                <a:gd name="csX12" fmla="*/ 321057 w 3832734"/>
                <a:gd name="csY12" fmla="*/ 3875789 h 4935365"/>
                <a:gd name="csX13" fmla="*/ 319139 w 3832734"/>
                <a:gd name="csY13" fmla="*/ 2709650 h 4935365"/>
                <a:gd name="csX0" fmla="*/ 319139 w 3832734"/>
                <a:gd name="csY0" fmla="*/ 2709650 h 4935365"/>
                <a:gd name="csX1" fmla="*/ 1614075 w 3832734"/>
                <a:gd name="csY1" fmla="*/ 2709650 h 4935365"/>
                <a:gd name="csX2" fmla="*/ 1611857 w 3832734"/>
                <a:gd name="csY2" fmla="*/ 1400906 h 4935365"/>
                <a:gd name="csX3" fmla="*/ 2052028 w 3832734"/>
                <a:gd name="csY3" fmla="*/ 1389497 h 4935365"/>
                <a:gd name="csX4" fmla="*/ 2193242 w 3832734"/>
                <a:gd name="csY4" fmla="*/ 541541 h 4935365"/>
                <a:gd name="csX5" fmla="*/ 1819793 w 3832734"/>
                <a:gd name="csY5" fmla="*/ 493044 h 4935365"/>
                <a:gd name="csX6" fmla="*/ 3230027 w 3832734"/>
                <a:gd name="csY6" fmla="*/ 0 h 4935365"/>
                <a:gd name="csX7" fmla="*/ 3832734 w 3832734"/>
                <a:gd name="csY7" fmla="*/ 466278 h 4935365"/>
                <a:gd name="csX8" fmla="*/ 1618016 w 3832734"/>
                <a:gd name="csY8" fmla="*/ 3374139 h 4935365"/>
                <a:gd name="csX9" fmla="*/ 422162 w 3832734"/>
                <a:gd name="csY9" fmla="*/ 4935365 h 4935365"/>
                <a:gd name="csX10" fmla="*/ 0 w 3832734"/>
                <a:gd name="csY10" fmla="*/ 4906767 h 4935365"/>
                <a:gd name="csX11" fmla="*/ 120758 w 3832734"/>
                <a:gd name="csY11" fmla="*/ 3851661 h 4935365"/>
                <a:gd name="csX12" fmla="*/ 321057 w 3832734"/>
                <a:gd name="csY12" fmla="*/ 3875789 h 4935365"/>
                <a:gd name="csX13" fmla="*/ 319139 w 3832734"/>
                <a:gd name="csY13" fmla="*/ 2709650 h 4935365"/>
                <a:gd name="csX0" fmla="*/ 319139 w 3230027"/>
                <a:gd name="csY0" fmla="*/ 2709650 h 4935365"/>
                <a:gd name="csX1" fmla="*/ 1614075 w 3230027"/>
                <a:gd name="csY1" fmla="*/ 2709650 h 4935365"/>
                <a:gd name="csX2" fmla="*/ 1611857 w 3230027"/>
                <a:gd name="csY2" fmla="*/ 1400906 h 4935365"/>
                <a:gd name="csX3" fmla="*/ 2052028 w 3230027"/>
                <a:gd name="csY3" fmla="*/ 1389497 h 4935365"/>
                <a:gd name="csX4" fmla="*/ 2193242 w 3230027"/>
                <a:gd name="csY4" fmla="*/ 541541 h 4935365"/>
                <a:gd name="csX5" fmla="*/ 1819793 w 3230027"/>
                <a:gd name="csY5" fmla="*/ 493044 h 4935365"/>
                <a:gd name="csX6" fmla="*/ 3230027 w 3230027"/>
                <a:gd name="csY6" fmla="*/ 0 h 4935365"/>
                <a:gd name="csX7" fmla="*/ 1618016 w 3230027"/>
                <a:gd name="csY7" fmla="*/ 3374139 h 4935365"/>
                <a:gd name="csX8" fmla="*/ 422162 w 3230027"/>
                <a:gd name="csY8" fmla="*/ 4935365 h 4935365"/>
                <a:gd name="csX9" fmla="*/ 0 w 3230027"/>
                <a:gd name="csY9" fmla="*/ 4906767 h 4935365"/>
                <a:gd name="csX10" fmla="*/ 120758 w 3230027"/>
                <a:gd name="csY10" fmla="*/ 3851661 h 4935365"/>
                <a:gd name="csX11" fmla="*/ 321057 w 3230027"/>
                <a:gd name="csY11" fmla="*/ 3875789 h 4935365"/>
                <a:gd name="csX12" fmla="*/ 319139 w 3230027"/>
                <a:gd name="csY12" fmla="*/ 2709650 h 49353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230027" h="4935365">
                  <a:moveTo>
                    <a:pt x="319139" y="2709650"/>
                  </a:moveTo>
                  <a:lnTo>
                    <a:pt x="1614075" y="2709650"/>
                  </a:lnTo>
                  <a:cubicBezTo>
                    <a:pt x="1612880" y="2198148"/>
                    <a:pt x="1613052" y="1912408"/>
                    <a:pt x="1611857" y="1400906"/>
                  </a:cubicBezTo>
                  <a:lnTo>
                    <a:pt x="2052028" y="1389497"/>
                  </a:lnTo>
                  <a:lnTo>
                    <a:pt x="2193242" y="541541"/>
                  </a:lnTo>
                  <a:lnTo>
                    <a:pt x="1819793" y="493044"/>
                  </a:lnTo>
                  <a:lnTo>
                    <a:pt x="3230027" y="0"/>
                  </a:lnTo>
                  <a:lnTo>
                    <a:pt x="1618016" y="3374139"/>
                  </a:lnTo>
                  <a:lnTo>
                    <a:pt x="422162" y="4935365"/>
                  </a:lnTo>
                  <a:lnTo>
                    <a:pt x="0" y="4906767"/>
                  </a:lnTo>
                  <a:lnTo>
                    <a:pt x="120758" y="3851661"/>
                  </a:lnTo>
                  <a:lnTo>
                    <a:pt x="321057" y="3875789"/>
                  </a:lnTo>
                  <a:cubicBezTo>
                    <a:pt x="320418" y="3487076"/>
                    <a:pt x="319778" y="3098363"/>
                    <a:pt x="319139" y="2709650"/>
                  </a:cubicBez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C82E1070-7DC4-CF0C-ED81-DAE4E1ABC51B}"/>
                </a:ext>
              </a:extLst>
            </p:cNvPr>
            <p:cNvSpPr/>
            <p:nvPr/>
          </p:nvSpPr>
          <p:spPr>
            <a:xfrm rot="3157879">
              <a:off x="4747448" y="4057522"/>
              <a:ext cx="1804790" cy="1214599"/>
            </a:xfrm>
            <a:custGeom>
              <a:avLst/>
              <a:gdLst>
                <a:gd name="csX0" fmla="*/ 0 w 1294936"/>
                <a:gd name="csY0" fmla="*/ 0 h 1535977"/>
                <a:gd name="csX1" fmla="*/ 1294936 w 1294936"/>
                <a:gd name="csY1" fmla="*/ 0 h 1535977"/>
                <a:gd name="csX2" fmla="*/ 1294936 w 1294936"/>
                <a:gd name="csY2" fmla="*/ 1535977 h 1535977"/>
                <a:gd name="csX3" fmla="*/ 0 w 1294936"/>
                <a:gd name="csY3" fmla="*/ 1535977 h 1535977"/>
                <a:gd name="csX4" fmla="*/ 0 w 1294936"/>
                <a:gd name="csY4" fmla="*/ 0 h 1535977"/>
                <a:gd name="csX0" fmla="*/ 0 w 1719547"/>
                <a:gd name="csY0" fmla="*/ 0 h 1535977"/>
                <a:gd name="csX1" fmla="*/ 1719547 w 1719547"/>
                <a:gd name="csY1" fmla="*/ 189441 h 1535977"/>
                <a:gd name="csX2" fmla="*/ 1294936 w 1719547"/>
                <a:gd name="csY2" fmla="*/ 1535977 h 1535977"/>
                <a:gd name="csX3" fmla="*/ 0 w 1719547"/>
                <a:gd name="csY3" fmla="*/ 1535977 h 1535977"/>
                <a:gd name="csX4" fmla="*/ 0 w 1719547"/>
                <a:gd name="csY4" fmla="*/ 0 h 1535977"/>
                <a:gd name="csX0" fmla="*/ 0 w 1719547"/>
                <a:gd name="csY0" fmla="*/ 0 h 1535977"/>
                <a:gd name="csX1" fmla="*/ 1719547 w 1719547"/>
                <a:gd name="csY1" fmla="*/ 189441 h 1535977"/>
                <a:gd name="csX2" fmla="*/ 1602746 w 1719547"/>
                <a:gd name="csY2" fmla="*/ 1081917 h 1535977"/>
                <a:gd name="csX3" fmla="*/ 0 w 1719547"/>
                <a:gd name="csY3" fmla="*/ 1535977 h 1535977"/>
                <a:gd name="csX4" fmla="*/ 0 w 1719547"/>
                <a:gd name="csY4" fmla="*/ 0 h 1535977"/>
                <a:gd name="csX0" fmla="*/ 85243 w 1804790"/>
                <a:gd name="csY0" fmla="*/ 0 h 1081917"/>
                <a:gd name="csX1" fmla="*/ 1804790 w 1804790"/>
                <a:gd name="csY1" fmla="*/ 189441 h 1081917"/>
                <a:gd name="csX2" fmla="*/ 1687989 w 1804790"/>
                <a:gd name="csY2" fmla="*/ 1081917 h 1081917"/>
                <a:gd name="csX3" fmla="*/ 0 w 1804790"/>
                <a:gd name="csY3" fmla="*/ 823690 h 1081917"/>
                <a:gd name="csX4" fmla="*/ 85243 w 1804790"/>
                <a:gd name="csY4" fmla="*/ 0 h 1081917"/>
                <a:gd name="csX0" fmla="*/ 85243 w 1804790"/>
                <a:gd name="csY0" fmla="*/ 0 h 1214599"/>
                <a:gd name="csX1" fmla="*/ 1804790 w 1804790"/>
                <a:gd name="csY1" fmla="*/ 189441 h 1214599"/>
                <a:gd name="csX2" fmla="*/ 1610631 w 1804790"/>
                <a:gd name="csY2" fmla="*/ 1214599 h 1214599"/>
                <a:gd name="csX3" fmla="*/ 0 w 1804790"/>
                <a:gd name="csY3" fmla="*/ 823690 h 1214599"/>
                <a:gd name="csX4" fmla="*/ 85243 w 1804790"/>
                <a:gd name="csY4" fmla="*/ 0 h 1214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804790" h="1214599">
                  <a:moveTo>
                    <a:pt x="85243" y="0"/>
                  </a:moveTo>
                  <a:lnTo>
                    <a:pt x="1804790" y="189441"/>
                  </a:lnTo>
                  <a:lnTo>
                    <a:pt x="1610631" y="1214599"/>
                  </a:lnTo>
                  <a:lnTo>
                    <a:pt x="0" y="823690"/>
                  </a:lnTo>
                  <a:lnTo>
                    <a:pt x="85243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F807EE92-126D-4D1F-2E94-1E087097061D}"/>
                </a:ext>
              </a:extLst>
            </p:cNvPr>
            <p:cNvSpPr/>
            <p:nvPr/>
          </p:nvSpPr>
          <p:spPr>
            <a:xfrm rot="1117348">
              <a:off x="-121028" y="2992120"/>
              <a:ext cx="561204" cy="2129418"/>
            </a:xfrm>
            <a:custGeom>
              <a:avLst/>
              <a:gdLst>
                <a:gd name="csX0" fmla="*/ 0 w 554622"/>
                <a:gd name="csY0" fmla="*/ 0 h 2128338"/>
                <a:gd name="csX1" fmla="*/ 554622 w 554622"/>
                <a:gd name="csY1" fmla="*/ 0 h 2128338"/>
                <a:gd name="csX2" fmla="*/ 554622 w 554622"/>
                <a:gd name="csY2" fmla="*/ 2128338 h 2128338"/>
                <a:gd name="csX3" fmla="*/ 0 w 554622"/>
                <a:gd name="csY3" fmla="*/ 2128338 h 2128338"/>
                <a:gd name="csX4" fmla="*/ 0 w 554622"/>
                <a:gd name="csY4" fmla="*/ 0 h 2128338"/>
                <a:gd name="csX0" fmla="*/ 0 w 554622"/>
                <a:gd name="csY0" fmla="*/ 0 h 2129418"/>
                <a:gd name="csX1" fmla="*/ 554622 w 554622"/>
                <a:gd name="csY1" fmla="*/ 0 h 2129418"/>
                <a:gd name="csX2" fmla="*/ 554622 w 554622"/>
                <a:gd name="csY2" fmla="*/ 2128338 h 2129418"/>
                <a:gd name="csX3" fmla="*/ 457708 w 554622"/>
                <a:gd name="csY3" fmla="*/ 2129418 h 2129418"/>
                <a:gd name="csX4" fmla="*/ 0 w 554622"/>
                <a:gd name="csY4" fmla="*/ 2128338 h 2129418"/>
                <a:gd name="csX5" fmla="*/ 0 w 554622"/>
                <a:gd name="csY5" fmla="*/ 0 h 2129418"/>
                <a:gd name="csX0" fmla="*/ 6582 w 561204"/>
                <a:gd name="csY0" fmla="*/ 0 h 2129418"/>
                <a:gd name="csX1" fmla="*/ 561204 w 561204"/>
                <a:gd name="csY1" fmla="*/ 0 h 2129418"/>
                <a:gd name="csX2" fmla="*/ 561204 w 561204"/>
                <a:gd name="csY2" fmla="*/ 2128338 h 2129418"/>
                <a:gd name="csX3" fmla="*/ 464290 w 561204"/>
                <a:gd name="csY3" fmla="*/ 2129418 h 2129418"/>
                <a:gd name="csX4" fmla="*/ 6582 w 561204"/>
                <a:gd name="csY4" fmla="*/ 2128338 h 2129418"/>
                <a:gd name="csX5" fmla="*/ 0 w 561204"/>
                <a:gd name="csY5" fmla="*/ 771482 h 2129418"/>
                <a:gd name="csX6" fmla="*/ 6582 w 561204"/>
                <a:gd name="csY6" fmla="*/ 0 h 2129418"/>
                <a:gd name="csX0" fmla="*/ 6582 w 561204"/>
                <a:gd name="csY0" fmla="*/ 0 h 2129418"/>
                <a:gd name="csX1" fmla="*/ 561204 w 561204"/>
                <a:gd name="csY1" fmla="*/ 0 h 2129418"/>
                <a:gd name="csX2" fmla="*/ 561204 w 561204"/>
                <a:gd name="csY2" fmla="*/ 2128338 h 2129418"/>
                <a:gd name="csX3" fmla="*/ 464290 w 561204"/>
                <a:gd name="csY3" fmla="*/ 2129418 h 2129418"/>
                <a:gd name="csX4" fmla="*/ 0 w 561204"/>
                <a:gd name="csY4" fmla="*/ 771482 h 2129418"/>
                <a:gd name="csX5" fmla="*/ 6582 w 561204"/>
                <a:gd name="csY5" fmla="*/ 0 h 2129418"/>
                <a:gd name="csX0" fmla="*/ 6582 w 561204"/>
                <a:gd name="csY0" fmla="*/ 0 h 2129418"/>
                <a:gd name="csX1" fmla="*/ 264565 w 561204"/>
                <a:gd name="csY1" fmla="*/ 5547 h 2129418"/>
                <a:gd name="csX2" fmla="*/ 561204 w 561204"/>
                <a:gd name="csY2" fmla="*/ 0 h 2129418"/>
                <a:gd name="csX3" fmla="*/ 561204 w 561204"/>
                <a:gd name="csY3" fmla="*/ 2128338 h 2129418"/>
                <a:gd name="csX4" fmla="*/ 464290 w 561204"/>
                <a:gd name="csY4" fmla="*/ 2129418 h 2129418"/>
                <a:gd name="csX5" fmla="*/ 0 w 561204"/>
                <a:gd name="csY5" fmla="*/ 771482 h 2129418"/>
                <a:gd name="csX6" fmla="*/ 6582 w 561204"/>
                <a:gd name="csY6" fmla="*/ 0 h 2129418"/>
                <a:gd name="csX0" fmla="*/ 6582 w 561204"/>
                <a:gd name="csY0" fmla="*/ 0 h 2129418"/>
                <a:gd name="csX1" fmla="*/ 264565 w 561204"/>
                <a:gd name="csY1" fmla="*/ 5547 h 2129418"/>
                <a:gd name="csX2" fmla="*/ 561204 w 561204"/>
                <a:gd name="csY2" fmla="*/ 0 h 2129418"/>
                <a:gd name="csX3" fmla="*/ 561204 w 561204"/>
                <a:gd name="csY3" fmla="*/ 2128338 h 2129418"/>
                <a:gd name="csX4" fmla="*/ 464290 w 561204"/>
                <a:gd name="csY4" fmla="*/ 2129418 h 2129418"/>
                <a:gd name="csX5" fmla="*/ 293991 w 561204"/>
                <a:gd name="csY5" fmla="*/ 1633985 h 2129418"/>
                <a:gd name="csX6" fmla="*/ 0 w 561204"/>
                <a:gd name="csY6" fmla="*/ 771482 h 2129418"/>
                <a:gd name="csX7" fmla="*/ 6582 w 561204"/>
                <a:gd name="csY7" fmla="*/ 0 h 21294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61204" h="2129418">
                  <a:moveTo>
                    <a:pt x="6582" y="0"/>
                  </a:moveTo>
                  <a:lnTo>
                    <a:pt x="264565" y="5547"/>
                  </a:lnTo>
                  <a:lnTo>
                    <a:pt x="561204" y="0"/>
                  </a:lnTo>
                  <a:lnTo>
                    <a:pt x="561204" y="2128338"/>
                  </a:lnTo>
                  <a:lnTo>
                    <a:pt x="464290" y="2129418"/>
                  </a:lnTo>
                  <a:lnTo>
                    <a:pt x="293991" y="1633985"/>
                  </a:lnTo>
                  <a:lnTo>
                    <a:pt x="0" y="771482"/>
                  </a:lnTo>
                  <a:lnTo>
                    <a:pt x="6582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E36D7555-D55D-6621-5428-8F8A949FA59E}"/>
                </a:ext>
              </a:extLst>
            </p:cNvPr>
            <p:cNvSpPr/>
            <p:nvPr/>
          </p:nvSpPr>
          <p:spPr>
            <a:xfrm>
              <a:off x="-8441" y="1092200"/>
              <a:ext cx="773615" cy="2609850"/>
            </a:xfrm>
            <a:custGeom>
              <a:avLst/>
              <a:gdLst>
                <a:gd name="csX0" fmla="*/ 0 w 773920"/>
                <a:gd name="csY0" fmla="*/ 0 h 2609850"/>
                <a:gd name="csX1" fmla="*/ 773920 w 773920"/>
                <a:gd name="csY1" fmla="*/ 0 h 2609850"/>
                <a:gd name="csX2" fmla="*/ 773920 w 773920"/>
                <a:gd name="csY2" fmla="*/ 2609850 h 2609850"/>
                <a:gd name="csX3" fmla="*/ 0 w 773920"/>
                <a:gd name="csY3" fmla="*/ 2609850 h 2609850"/>
                <a:gd name="csX4" fmla="*/ 0 w 773920"/>
                <a:gd name="csY4" fmla="*/ 0 h 2609850"/>
                <a:gd name="csX0" fmla="*/ 0 w 773920"/>
                <a:gd name="csY0" fmla="*/ 0 h 2609850"/>
                <a:gd name="csX1" fmla="*/ 773920 w 773920"/>
                <a:gd name="csY1" fmla="*/ 0 h 2609850"/>
                <a:gd name="csX2" fmla="*/ 773615 w 773920"/>
                <a:gd name="csY2" fmla="*/ 260350 h 2609850"/>
                <a:gd name="csX3" fmla="*/ 773920 w 773920"/>
                <a:gd name="csY3" fmla="*/ 2609850 h 2609850"/>
                <a:gd name="csX4" fmla="*/ 0 w 773920"/>
                <a:gd name="csY4" fmla="*/ 2609850 h 2609850"/>
                <a:gd name="csX5" fmla="*/ 0 w 773920"/>
                <a:gd name="csY5" fmla="*/ 0 h 2609850"/>
                <a:gd name="csX0" fmla="*/ 0 w 773920"/>
                <a:gd name="csY0" fmla="*/ 0 h 2609850"/>
                <a:gd name="csX1" fmla="*/ 773615 w 773920"/>
                <a:gd name="csY1" fmla="*/ 260350 h 2609850"/>
                <a:gd name="csX2" fmla="*/ 773920 w 773920"/>
                <a:gd name="csY2" fmla="*/ 2609850 h 2609850"/>
                <a:gd name="csX3" fmla="*/ 0 w 773920"/>
                <a:gd name="csY3" fmla="*/ 2609850 h 2609850"/>
                <a:gd name="csX4" fmla="*/ 0 w 773920"/>
                <a:gd name="csY4" fmla="*/ 0 h 2609850"/>
                <a:gd name="csX0" fmla="*/ 0 w 773615"/>
                <a:gd name="csY0" fmla="*/ 0 h 2610560"/>
                <a:gd name="csX1" fmla="*/ 773615 w 773615"/>
                <a:gd name="csY1" fmla="*/ 260350 h 2610560"/>
                <a:gd name="csX2" fmla="*/ 0 w 773615"/>
                <a:gd name="csY2" fmla="*/ 2609850 h 2610560"/>
                <a:gd name="csX3" fmla="*/ 0 w 773615"/>
                <a:gd name="csY3" fmla="*/ 0 h 2610560"/>
                <a:gd name="csX0" fmla="*/ 0 w 773615"/>
                <a:gd name="csY0" fmla="*/ 0 h 2609850"/>
                <a:gd name="csX1" fmla="*/ 773615 w 773615"/>
                <a:gd name="csY1" fmla="*/ 260350 h 2609850"/>
                <a:gd name="csX2" fmla="*/ 0 w 773615"/>
                <a:gd name="csY2" fmla="*/ 2609850 h 2609850"/>
                <a:gd name="csX3" fmla="*/ 0 w 773615"/>
                <a:gd name="csY3" fmla="*/ 0 h 26098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73615" h="2609850">
                  <a:moveTo>
                    <a:pt x="0" y="0"/>
                  </a:moveTo>
                  <a:lnTo>
                    <a:pt x="773615" y="260350"/>
                  </a:lnTo>
                  <a:lnTo>
                    <a:pt x="0" y="2609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36918840-9A6C-8F5F-FA30-0EB75D35408E}"/>
                </a:ext>
              </a:extLst>
            </p:cNvPr>
            <p:cNvSpPr/>
            <p:nvPr/>
          </p:nvSpPr>
          <p:spPr>
            <a:xfrm rot="988978">
              <a:off x="1737911" y="1076154"/>
              <a:ext cx="2258648" cy="1353425"/>
            </a:xfrm>
            <a:custGeom>
              <a:avLst/>
              <a:gdLst>
                <a:gd name="csX0" fmla="*/ 0 w 2255542"/>
                <a:gd name="csY0" fmla="*/ 0 h 1319343"/>
                <a:gd name="csX1" fmla="*/ 2255542 w 2255542"/>
                <a:gd name="csY1" fmla="*/ 0 h 1319343"/>
                <a:gd name="csX2" fmla="*/ 2255542 w 2255542"/>
                <a:gd name="csY2" fmla="*/ 1319343 h 1319343"/>
                <a:gd name="csX3" fmla="*/ 0 w 2255542"/>
                <a:gd name="csY3" fmla="*/ 1319343 h 1319343"/>
                <a:gd name="csX4" fmla="*/ 0 w 2255542"/>
                <a:gd name="csY4" fmla="*/ 0 h 1319343"/>
                <a:gd name="csX0" fmla="*/ 2416 w 2257958"/>
                <a:gd name="csY0" fmla="*/ 0 h 1319343"/>
                <a:gd name="csX1" fmla="*/ 2257958 w 2257958"/>
                <a:gd name="csY1" fmla="*/ 0 h 1319343"/>
                <a:gd name="csX2" fmla="*/ 2257958 w 2257958"/>
                <a:gd name="csY2" fmla="*/ 1319343 h 1319343"/>
                <a:gd name="csX3" fmla="*/ 2416 w 2257958"/>
                <a:gd name="csY3" fmla="*/ 1319343 h 1319343"/>
                <a:gd name="csX4" fmla="*/ 0 w 2257958"/>
                <a:gd name="csY4" fmla="*/ 590745 h 1319343"/>
                <a:gd name="csX5" fmla="*/ 2416 w 2257958"/>
                <a:gd name="csY5" fmla="*/ 0 h 1319343"/>
                <a:gd name="csX0" fmla="*/ 2416 w 2257958"/>
                <a:gd name="csY0" fmla="*/ 0 h 1319343"/>
                <a:gd name="csX1" fmla="*/ 2257958 w 2257958"/>
                <a:gd name="csY1" fmla="*/ 0 h 1319343"/>
                <a:gd name="csX2" fmla="*/ 2257958 w 2257958"/>
                <a:gd name="csY2" fmla="*/ 1319343 h 1319343"/>
                <a:gd name="csX3" fmla="*/ 2416 w 2257958"/>
                <a:gd name="csY3" fmla="*/ 1319343 h 1319343"/>
                <a:gd name="csX4" fmla="*/ 0 w 2257958"/>
                <a:gd name="csY4" fmla="*/ 590745 h 1319343"/>
                <a:gd name="csX5" fmla="*/ 2416 w 2257958"/>
                <a:gd name="csY5" fmla="*/ 0 h 1319343"/>
                <a:gd name="csX0" fmla="*/ 168641 w 2424183"/>
                <a:gd name="csY0" fmla="*/ 0 h 1319343"/>
                <a:gd name="csX1" fmla="*/ 2424183 w 2424183"/>
                <a:gd name="csY1" fmla="*/ 0 h 1319343"/>
                <a:gd name="csX2" fmla="*/ 2424183 w 2424183"/>
                <a:gd name="csY2" fmla="*/ 1319343 h 1319343"/>
                <a:gd name="csX3" fmla="*/ 168641 w 2424183"/>
                <a:gd name="csY3" fmla="*/ 1319343 h 1319343"/>
                <a:gd name="csX4" fmla="*/ 163706 w 2424183"/>
                <a:gd name="csY4" fmla="*/ 694133 h 1319343"/>
                <a:gd name="csX5" fmla="*/ 166225 w 2424183"/>
                <a:gd name="csY5" fmla="*/ 590745 h 1319343"/>
                <a:gd name="csX6" fmla="*/ 168641 w 2424183"/>
                <a:gd name="csY6" fmla="*/ 0 h 1319343"/>
                <a:gd name="csX0" fmla="*/ 144267 w 2399809"/>
                <a:gd name="csY0" fmla="*/ 0 h 1319343"/>
                <a:gd name="csX1" fmla="*/ 2399809 w 2399809"/>
                <a:gd name="csY1" fmla="*/ 0 h 1319343"/>
                <a:gd name="csX2" fmla="*/ 2399809 w 2399809"/>
                <a:gd name="csY2" fmla="*/ 1319343 h 1319343"/>
                <a:gd name="csX3" fmla="*/ 144267 w 2399809"/>
                <a:gd name="csY3" fmla="*/ 1319343 h 1319343"/>
                <a:gd name="csX4" fmla="*/ 247383 w 2399809"/>
                <a:gd name="csY4" fmla="*/ 589318 h 1319343"/>
                <a:gd name="csX5" fmla="*/ 141851 w 2399809"/>
                <a:gd name="csY5" fmla="*/ 590745 h 1319343"/>
                <a:gd name="csX6" fmla="*/ 144267 w 2399809"/>
                <a:gd name="csY6" fmla="*/ 0 h 1319343"/>
                <a:gd name="csX0" fmla="*/ 144267 w 2399809"/>
                <a:gd name="csY0" fmla="*/ 0 h 1319343"/>
                <a:gd name="csX1" fmla="*/ 2399809 w 2399809"/>
                <a:gd name="csY1" fmla="*/ 0 h 1319343"/>
                <a:gd name="csX2" fmla="*/ 2399809 w 2399809"/>
                <a:gd name="csY2" fmla="*/ 1319343 h 1319343"/>
                <a:gd name="csX3" fmla="*/ 144267 w 2399809"/>
                <a:gd name="csY3" fmla="*/ 1319343 h 1319343"/>
                <a:gd name="csX4" fmla="*/ 247383 w 2399809"/>
                <a:gd name="csY4" fmla="*/ 589318 h 1319343"/>
                <a:gd name="csX5" fmla="*/ 141851 w 2399809"/>
                <a:gd name="csY5" fmla="*/ 590745 h 1319343"/>
                <a:gd name="csX6" fmla="*/ 144267 w 2399809"/>
                <a:gd name="csY6" fmla="*/ 0 h 1319343"/>
                <a:gd name="csX0" fmla="*/ 79056 w 2334598"/>
                <a:gd name="csY0" fmla="*/ 0 h 1321178"/>
                <a:gd name="csX1" fmla="*/ 2334598 w 2334598"/>
                <a:gd name="csY1" fmla="*/ 0 h 1321178"/>
                <a:gd name="csX2" fmla="*/ 2334598 w 2334598"/>
                <a:gd name="csY2" fmla="*/ 1319343 h 1321178"/>
                <a:gd name="csX3" fmla="*/ 162375 w 2334598"/>
                <a:gd name="csY3" fmla="*/ 1321178 h 1321178"/>
                <a:gd name="csX4" fmla="*/ 182172 w 2334598"/>
                <a:gd name="csY4" fmla="*/ 589318 h 1321178"/>
                <a:gd name="csX5" fmla="*/ 76640 w 2334598"/>
                <a:gd name="csY5" fmla="*/ 590745 h 1321178"/>
                <a:gd name="csX6" fmla="*/ 79056 w 2334598"/>
                <a:gd name="csY6" fmla="*/ 0 h 1321178"/>
                <a:gd name="csX0" fmla="*/ 2416 w 2257958"/>
                <a:gd name="csY0" fmla="*/ 0 h 1321178"/>
                <a:gd name="csX1" fmla="*/ 2257958 w 2257958"/>
                <a:gd name="csY1" fmla="*/ 0 h 1321178"/>
                <a:gd name="csX2" fmla="*/ 2257958 w 2257958"/>
                <a:gd name="csY2" fmla="*/ 1319343 h 1321178"/>
                <a:gd name="csX3" fmla="*/ 85735 w 2257958"/>
                <a:gd name="csY3" fmla="*/ 1321178 h 1321178"/>
                <a:gd name="csX4" fmla="*/ 105532 w 2257958"/>
                <a:gd name="csY4" fmla="*/ 589318 h 1321178"/>
                <a:gd name="csX5" fmla="*/ 0 w 2257958"/>
                <a:gd name="csY5" fmla="*/ 590745 h 1321178"/>
                <a:gd name="csX6" fmla="*/ 2416 w 2257958"/>
                <a:gd name="csY6" fmla="*/ 0 h 1321178"/>
                <a:gd name="csX0" fmla="*/ 2416 w 2257958"/>
                <a:gd name="csY0" fmla="*/ 0 h 1321178"/>
                <a:gd name="csX1" fmla="*/ 2257958 w 2257958"/>
                <a:gd name="csY1" fmla="*/ 0 h 1321178"/>
                <a:gd name="csX2" fmla="*/ 2256731 w 2257958"/>
                <a:gd name="csY2" fmla="*/ 1257361 h 1321178"/>
                <a:gd name="csX3" fmla="*/ 2257958 w 2257958"/>
                <a:gd name="csY3" fmla="*/ 1319343 h 1321178"/>
                <a:gd name="csX4" fmla="*/ 85735 w 2257958"/>
                <a:gd name="csY4" fmla="*/ 1321178 h 1321178"/>
                <a:gd name="csX5" fmla="*/ 105532 w 2257958"/>
                <a:gd name="csY5" fmla="*/ 589318 h 1321178"/>
                <a:gd name="csX6" fmla="*/ 0 w 2257958"/>
                <a:gd name="csY6" fmla="*/ 590745 h 1321178"/>
                <a:gd name="csX7" fmla="*/ 2416 w 2257958"/>
                <a:gd name="csY7" fmla="*/ 0 h 1321178"/>
                <a:gd name="csX0" fmla="*/ 2416 w 2257958"/>
                <a:gd name="csY0" fmla="*/ 0 h 1321178"/>
                <a:gd name="csX1" fmla="*/ 2257958 w 2257958"/>
                <a:gd name="csY1" fmla="*/ 0 h 1321178"/>
                <a:gd name="csX2" fmla="*/ 2257107 w 2257958"/>
                <a:gd name="csY2" fmla="*/ 1157918 h 1321178"/>
                <a:gd name="csX3" fmla="*/ 2256731 w 2257958"/>
                <a:gd name="csY3" fmla="*/ 1257361 h 1321178"/>
                <a:gd name="csX4" fmla="*/ 2257958 w 2257958"/>
                <a:gd name="csY4" fmla="*/ 1319343 h 1321178"/>
                <a:gd name="csX5" fmla="*/ 85735 w 2257958"/>
                <a:gd name="csY5" fmla="*/ 1321178 h 1321178"/>
                <a:gd name="csX6" fmla="*/ 105532 w 2257958"/>
                <a:gd name="csY6" fmla="*/ 589318 h 1321178"/>
                <a:gd name="csX7" fmla="*/ 0 w 2257958"/>
                <a:gd name="csY7" fmla="*/ 590745 h 1321178"/>
                <a:gd name="csX8" fmla="*/ 2416 w 2257958"/>
                <a:gd name="csY8" fmla="*/ 0 h 1321178"/>
                <a:gd name="csX0" fmla="*/ 2416 w 2257958"/>
                <a:gd name="csY0" fmla="*/ 0 h 1321178"/>
                <a:gd name="csX1" fmla="*/ 2257958 w 2257958"/>
                <a:gd name="csY1" fmla="*/ 0 h 1321178"/>
                <a:gd name="csX2" fmla="*/ 2089876 w 2257958"/>
                <a:gd name="csY2" fmla="*/ 1230578 h 1321178"/>
                <a:gd name="csX3" fmla="*/ 2256731 w 2257958"/>
                <a:gd name="csY3" fmla="*/ 1257361 h 1321178"/>
                <a:gd name="csX4" fmla="*/ 2257958 w 2257958"/>
                <a:gd name="csY4" fmla="*/ 1319343 h 1321178"/>
                <a:gd name="csX5" fmla="*/ 85735 w 2257958"/>
                <a:gd name="csY5" fmla="*/ 1321178 h 1321178"/>
                <a:gd name="csX6" fmla="*/ 105532 w 2257958"/>
                <a:gd name="csY6" fmla="*/ 589318 h 1321178"/>
                <a:gd name="csX7" fmla="*/ 0 w 2257958"/>
                <a:gd name="csY7" fmla="*/ 590745 h 1321178"/>
                <a:gd name="csX8" fmla="*/ 2416 w 2257958"/>
                <a:gd name="csY8" fmla="*/ 0 h 1321178"/>
                <a:gd name="csX0" fmla="*/ 2416 w 2257958"/>
                <a:gd name="csY0" fmla="*/ 0 h 1321178"/>
                <a:gd name="csX1" fmla="*/ 2257958 w 2257958"/>
                <a:gd name="csY1" fmla="*/ 0 h 1321178"/>
                <a:gd name="csX2" fmla="*/ 2089876 w 2257958"/>
                <a:gd name="csY2" fmla="*/ 1230578 h 1321178"/>
                <a:gd name="csX3" fmla="*/ 2256731 w 2257958"/>
                <a:gd name="csY3" fmla="*/ 1257361 h 1321178"/>
                <a:gd name="csX4" fmla="*/ 2257958 w 2257958"/>
                <a:gd name="csY4" fmla="*/ 1319343 h 1321178"/>
                <a:gd name="csX5" fmla="*/ 85735 w 2257958"/>
                <a:gd name="csY5" fmla="*/ 1321178 h 1321178"/>
                <a:gd name="csX6" fmla="*/ 105532 w 2257958"/>
                <a:gd name="csY6" fmla="*/ 589318 h 1321178"/>
                <a:gd name="csX7" fmla="*/ 0 w 2257958"/>
                <a:gd name="csY7" fmla="*/ 590745 h 1321178"/>
                <a:gd name="csX8" fmla="*/ 2416 w 2257958"/>
                <a:gd name="csY8" fmla="*/ 0 h 1321178"/>
                <a:gd name="csX0" fmla="*/ 2416 w 2257958"/>
                <a:gd name="csY0" fmla="*/ 26 h 1321204"/>
                <a:gd name="csX1" fmla="*/ 1884683 w 2257958"/>
                <a:gd name="csY1" fmla="*/ 0 h 1321204"/>
                <a:gd name="csX2" fmla="*/ 2257958 w 2257958"/>
                <a:gd name="csY2" fmla="*/ 26 h 1321204"/>
                <a:gd name="csX3" fmla="*/ 2089876 w 2257958"/>
                <a:gd name="csY3" fmla="*/ 1230604 h 1321204"/>
                <a:gd name="csX4" fmla="*/ 2256731 w 2257958"/>
                <a:gd name="csY4" fmla="*/ 1257387 h 1321204"/>
                <a:gd name="csX5" fmla="*/ 2257958 w 2257958"/>
                <a:gd name="csY5" fmla="*/ 1319369 h 1321204"/>
                <a:gd name="csX6" fmla="*/ 85735 w 2257958"/>
                <a:gd name="csY6" fmla="*/ 1321204 h 1321204"/>
                <a:gd name="csX7" fmla="*/ 105532 w 2257958"/>
                <a:gd name="csY7" fmla="*/ 589344 h 1321204"/>
                <a:gd name="csX8" fmla="*/ 0 w 2257958"/>
                <a:gd name="csY8" fmla="*/ 590771 h 1321204"/>
                <a:gd name="csX9" fmla="*/ 2416 w 2257958"/>
                <a:gd name="csY9" fmla="*/ 26 h 1321204"/>
                <a:gd name="csX0" fmla="*/ 2416 w 2257958"/>
                <a:gd name="csY0" fmla="*/ 26 h 1321204"/>
                <a:gd name="csX1" fmla="*/ 1884683 w 2257958"/>
                <a:gd name="csY1" fmla="*/ 0 h 1321204"/>
                <a:gd name="csX2" fmla="*/ 2257958 w 2257958"/>
                <a:gd name="csY2" fmla="*/ 26 h 1321204"/>
                <a:gd name="csX3" fmla="*/ 2177157 w 2257958"/>
                <a:gd name="csY3" fmla="*/ 585607 h 1321204"/>
                <a:gd name="csX4" fmla="*/ 2089876 w 2257958"/>
                <a:gd name="csY4" fmla="*/ 1230604 h 1321204"/>
                <a:gd name="csX5" fmla="*/ 2256731 w 2257958"/>
                <a:gd name="csY5" fmla="*/ 1257387 h 1321204"/>
                <a:gd name="csX6" fmla="*/ 2257958 w 2257958"/>
                <a:gd name="csY6" fmla="*/ 1319369 h 1321204"/>
                <a:gd name="csX7" fmla="*/ 85735 w 2257958"/>
                <a:gd name="csY7" fmla="*/ 1321204 h 1321204"/>
                <a:gd name="csX8" fmla="*/ 105532 w 2257958"/>
                <a:gd name="csY8" fmla="*/ 589344 h 1321204"/>
                <a:gd name="csX9" fmla="*/ 0 w 2257958"/>
                <a:gd name="csY9" fmla="*/ 590771 h 1321204"/>
                <a:gd name="csX10" fmla="*/ 2416 w 2257958"/>
                <a:gd name="csY10" fmla="*/ 26 h 1321204"/>
                <a:gd name="csX0" fmla="*/ 2416 w 2257958"/>
                <a:gd name="csY0" fmla="*/ 26 h 1321204"/>
                <a:gd name="csX1" fmla="*/ 1884683 w 2257958"/>
                <a:gd name="csY1" fmla="*/ 0 h 1321204"/>
                <a:gd name="csX2" fmla="*/ 2257958 w 2257958"/>
                <a:gd name="csY2" fmla="*/ 26 h 1321204"/>
                <a:gd name="csX3" fmla="*/ 2116050 w 2257958"/>
                <a:gd name="csY3" fmla="*/ 580510 h 1321204"/>
                <a:gd name="csX4" fmla="*/ 2089876 w 2257958"/>
                <a:gd name="csY4" fmla="*/ 1230604 h 1321204"/>
                <a:gd name="csX5" fmla="*/ 2256731 w 2257958"/>
                <a:gd name="csY5" fmla="*/ 1257387 h 1321204"/>
                <a:gd name="csX6" fmla="*/ 2257958 w 2257958"/>
                <a:gd name="csY6" fmla="*/ 1319369 h 1321204"/>
                <a:gd name="csX7" fmla="*/ 85735 w 2257958"/>
                <a:gd name="csY7" fmla="*/ 1321204 h 1321204"/>
                <a:gd name="csX8" fmla="*/ 105532 w 2257958"/>
                <a:gd name="csY8" fmla="*/ 589344 h 1321204"/>
                <a:gd name="csX9" fmla="*/ 0 w 2257958"/>
                <a:gd name="csY9" fmla="*/ 590771 h 1321204"/>
                <a:gd name="csX10" fmla="*/ 2416 w 2257958"/>
                <a:gd name="csY10" fmla="*/ 26 h 1321204"/>
                <a:gd name="csX0" fmla="*/ 2416 w 2257958"/>
                <a:gd name="csY0" fmla="*/ 26 h 1321204"/>
                <a:gd name="csX1" fmla="*/ 1884683 w 2257958"/>
                <a:gd name="csY1" fmla="*/ 0 h 1321204"/>
                <a:gd name="csX2" fmla="*/ 1877785 w 2257958"/>
                <a:gd name="csY2" fmla="*/ 572754 h 1321204"/>
                <a:gd name="csX3" fmla="*/ 2116050 w 2257958"/>
                <a:gd name="csY3" fmla="*/ 580510 h 1321204"/>
                <a:gd name="csX4" fmla="*/ 2089876 w 2257958"/>
                <a:gd name="csY4" fmla="*/ 1230604 h 1321204"/>
                <a:gd name="csX5" fmla="*/ 2256731 w 2257958"/>
                <a:gd name="csY5" fmla="*/ 1257387 h 1321204"/>
                <a:gd name="csX6" fmla="*/ 2257958 w 2257958"/>
                <a:gd name="csY6" fmla="*/ 1319369 h 1321204"/>
                <a:gd name="csX7" fmla="*/ 85735 w 2257958"/>
                <a:gd name="csY7" fmla="*/ 1321204 h 1321204"/>
                <a:gd name="csX8" fmla="*/ 105532 w 2257958"/>
                <a:gd name="csY8" fmla="*/ 589344 h 1321204"/>
                <a:gd name="csX9" fmla="*/ 0 w 2257958"/>
                <a:gd name="csY9" fmla="*/ 590771 h 1321204"/>
                <a:gd name="csX10" fmla="*/ 2416 w 2257958"/>
                <a:gd name="csY10" fmla="*/ 26 h 1321204"/>
                <a:gd name="csX0" fmla="*/ 186 w 2258648"/>
                <a:gd name="csY0" fmla="*/ 0 h 1353425"/>
                <a:gd name="csX1" fmla="*/ 1885373 w 2258648"/>
                <a:gd name="csY1" fmla="*/ 32221 h 1353425"/>
                <a:gd name="csX2" fmla="*/ 1878475 w 2258648"/>
                <a:gd name="csY2" fmla="*/ 604975 h 1353425"/>
                <a:gd name="csX3" fmla="*/ 2116740 w 2258648"/>
                <a:gd name="csY3" fmla="*/ 612731 h 1353425"/>
                <a:gd name="csX4" fmla="*/ 2090566 w 2258648"/>
                <a:gd name="csY4" fmla="*/ 1262825 h 1353425"/>
                <a:gd name="csX5" fmla="*/ 2257421 w 2258648"/>
                <a:gd name="csY5" fmla="*/ 1289608 h 1353425"/>
                <a:gd name="csX6" fmla="*/ 2258648 w 2258648"/>
                <a:gd name="csY6" fmla="*/ 1351590 h 1353425"/>
                <a:gd name="csX7" fmla="*/ 86425 w 2258648"/>
                <a:gd name="csY7" fmla="*/ 1353425 h 1353425"/>
                <a:gd name="csX8" fmla="*/ 106222 w 2258648"/>
                <a:gd name="csY8" fmla="*/ 621565 h 1353425"/>
                <a:gd name="csX9" fmla="*/ 690 w 2258648"/>
                <a:gd name="csY9" fmla="*/ 622992 h 1353425"/>
                <a:gd name="csX10" fmla="*/ 186 w 2258648"/>
                <a:gd name="csY10" fmla="*/ 0 h 1353425"/>
                <a:gd name="csX0" fmla="*/ 186 w 2258648"/>
                <a:gd name="csY0" fmla="*/ 0 h 1353425"/>
                <a:gd name="csX1" fmla="*/ 1885373 w 2258648"/>
                <a:gd name="csY1" fmla="*/ 32221 h 1353425"/>
                <a:gd name="csX2" fmla="*/ 1878475 w 2258648"/>
                <a:gd name="csY2" fmla="*/ 604975 h 1353425"/>
                <a:gd name="csX3" fmla="*/ 2116740 w 2258648"/>
                <a:gd name="csY3" fmla="*/ 612731 h 1353425"/>
                <a:gd name="csX4" fmla="*/ 2090566 w 2258648"/>
                <a:gd name="csY4" fmla="*/ 1262825 h 1353425"/>
                <a:gd name="csX5" fmla="*/ 2257421 w 2258648"/>
                <a:gd name="csY5" fmla="*/ 1289608 h 1353425"/>
                <a:gd name="csX6" fmla="*/ 2258648 w 2258648"/>
                <a:gd name="csY6" fmla="*/ 1351590 h 1353425"/>
                <a:gd name="csX7" fmla="*/ 86425 w 2258648"/>
                <a:gd name="csY7" fmla="*/ 1353425 h 1353425"/>
                <a:gd name="csX8" fmla="*/ 106222 w 2258648"/>
                <a:gd name="csY8" fmla="*/ 621565 h 1353425"/>
                <a:gd name="csX9" fmla="*/ 690 w 2258648"/>
                <a:gd name="csY9" fmla="*/ 622992 h 1353425"/>
                <a:gd name="csX10" fmla="*/ 186 w 2258648"/>
                <a:gd name="csY10" fmla="*/ 0 h 1353425"/>
                <a:gd name="csX0" fmla="*/ 186 w 2258648"/>
                <a:gd name="csY0" fmla="*/ 0 h 1353425"/>
                <a:gd name="csX1" fmla="*/ 1885373 w 2258648"/>
                <a:gd name="csY1" fmla="*/ 32221 h 1353425"/>
                <a:gd name="csX2" fmla="*/ 1878475 w 2258648"/>
                <a:gd name="csY2" fmla="*/ 604975 h 1353425"/>
                <a:gd name="csX3" fmla="*/ 2116740 w 2258648"/>
                <a:gd name="csY3" fmla="*/ 612731 h 1353425"/>
                <a:gd name="csX4" fmla="*/ 2091684 w 2258648"/>
                <a:gd name="csY4" fmla="*/ 1288982 h 1353425"/>
                <a:gd name="csX5" fmla="*/ 2257421 w 2258648"/>
                <a:gd name="csY5" fmla="*/ 1289608 h 1353425"/>
                <a:gd name="csX6" fmla="*/ 2258648 w 2258648"/>
                <a:gd name="csY6" fmla="*/ 1351590 h 1353425"/>
                <a:gd name="csX7" fmla="*/ 86425 w 2258648"/>
                <a:gd name="csY7" fmla="*/ 1353425 h 1353425"/>
                <a:gd name="csX8" fmla="*/ 106222 w 2258648"/>
                <a:gd name="csY8" fmla="*/ 621565 h 1353425"/>
                <a:gd name="csX9" fmla="*/ 690 w 2258648"/>
                <a:gd name="csY9" fmla="*/ 622992 h 1353425"/>
                <a:gd name="csX10" fmla="*/ 186 w 2258648"/>
                <a:gd name="csY10" fmla="*/ 0 h 13534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258648" h="1353425">
                  <a:moveTo>
                    <a:pt x="186" y="0"/>
                  </a:moveTo>
                  <a:lnTo>
                    <a:pt x="1885373" y="32221"/>
                  </a:lnTo>
                  <a:cubicBezTo>
                    <a:pt x="1883074" y="223139"/>
                    <a:pt x="1880774" y="414057"/>
                    <a:pt x="1878475" y="604975"/>
                  </a:cubicBezTo>
                  <a:lnTo>
                    <a:pt x="2116740" y="612731"/>
                  </a:lnTo>
                  <a:lnTo>
                    <a:pt x="2091684" y="1288982"/>
                  </a:lnTo>
                  <a:lnTo>
                    <a:pt x="2257421" y="1289608"/>
                  </a:lnTo>
                  <a:lnTo>
                    <a:pt x="2258648" y="1351590"/>
                  </a:lnTo>
                  <a:lnTo>
                    <a:pt x="86425" y="1353425"/>
                  </a:lnTo>
                  <a:lnTo>
                    <a:pt x="106222" y="621565"/>
                  </a:lnTo>
                  <a:lnTo>
                    <a:pt x="690" y="622992"/>
                  </a:lnTo>
                  <a:cubicBezTo>
                    <a:pt x="1495" y="426077"/>
                    <a:pt x="-619" y="196915"/>
                    <a:pt x="18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0E52176-1B5B-AD3F-6EA5-2570182AF29F}"/>
                </a:ext>
              </a:extLst>
            </p:cNvPr>
            <p:cNvSpPr/>
            <p:nvPr/>
          </p:nvSpPr>
          <p:spPr>
            <a:xfrm>
              <a:off x="858345" y="4220499"/>
              <a:ext cx="180000" cy="18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Teilkreis 44">
              <a:extLst>
                <a:ext uri="{FF2B5EF4-FFF2-40B4-BE49-F238E27FC236}">
                  <a16:creationId xmlns:a16="http://schemas.microsoft.com/office/drawing/2014/main" id="{1314834C-8A80-AF69-FB87-479933CC7515}"/>
                </a:ext>
              </a:extLst>
            </p:cNvPr>
            <p:cNvSpPr/>
            <p:nvPr/>
          </p:nvSpPr>
          <p:spPr>
            <a:xfrm rot="1135844">
              <a:off x="1596639" y="1269977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575C54A0-06FC-D2E4-6EB5-C6B5359B1F8A}"/>
                </a:ext>
              </a:extLst>
            </p:cNvPr>
            <p:cNvSpPr/>
            <p:nvPr/>
          </p:nvSpPr>
          <p:spPr>
            <a:xfrm>
              <a:off x="3157317" y="3869660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0A62D34-5DE7-DB03-9086-09D7AF24A97E}"/>
                </a:ext>
              </a:extLst>
            </p:cNvPr>
            <p:cNvSpPr/>
            <p:nvPr/>
          </p:nvSpPr>
          <p:spPr>
            <a:xfrm>
              <a:off x="2368347" y="5125749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741C50B-8FDB-E3D6-39F5-FB4C11125751}"/>
                </a:ext>
              </a:extLst>
            </p:cNvPr>
            <p:cNvSpPr/>
            <p:nvPr/>
          </p:nvSpPr>
          <p:spPr>
            <a:xfrm>
              <a:off x="5235372" y="3398040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D33920E8-6469-2938-65F2-5935B9DD3FBE}"/>
                </a:ext>
              </a:extLst>
            </p:cNvPr>
            <p:cNvSpPr/>
            <p:nvPr/>
          </p:nvSpPr>
          <p:spPr>
            <a:xfrm>
              <a:off x="3962197" y="2608145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B4CF5DA4-1130-CFEC-C717-6591FB958EBE}"/>
                </a:ext>
              </a:extLst>
            </p:cNvPr>
            <p:cNvSpPr/>
            <p:nvPr/>
          </p:nvSpPr>
          <p:spPr>
            <a:xfrm>
              <a:off x="4774556" y="1349375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51C4A1C5-CB47-367A-B918-7B7AB13F7173}"/>
                </a:ext>
              </a:extLst>
            </p:cNvPr>
            <p:cNvSpPr/>
            <p:nvPr/>
          </p:nvSpPr>
          <p:spPr>
            <a:xfrm>
              <a:off x="6019800" y="2144795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DDF3AD4-9F2C-1746-9BDB-AB2FAC6A3B9C}"/>
                </a:ext>
              </a:extLst>
            </p:cNvPr>
            <p:cNvSpPr/>
            <p:nvPr/>
          </p:nvSpPr>
          <p:spPr>
            <a:xfrm>
              <a:off x="7296150" y="2940214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41F7FF5C-4D56-B009-DFE7-CC3035513E45}"/>
                </a:ext>
              </a:extLst>
            </p:cNvPr>
            <p:cNvSpPr/>
            <p:nvPr/>
          </p:nvSpPr>
          <p:spPr>
            <a:xfrm>
              <a:off x="1900017" y="3079546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622ED30C-8EE6-E234-0888-AB5B0C9A89BC}"/>
                </a:ext>
              </a:extLst>
            </p:cNvPr>
            <p:cNvSpPr/>
            <p:nvPr/>
          </p:nvSpPr>
          <p:spPr>
            <a:xfrm>
              <a:off x="630017" y="2253138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6EC15457-F801-E554-D507-82DE8928D579}"/>
                </a:ext>
              </a:extLst>
            </p:cNvPr>
            <p:cNvSpPr/>
            <p:nvPr/>
          </p:nvSpPr>
          <p:spPr>
            <a:xfrm>
              <a:off x="306366" y="5591148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9" name="Gerade Verbindung mit Pfeil 28">
              <a:extLst>
                <a:ext uri="{FF2B5EF4-FFF2-40B4-BE49-F238E27FC236}">
                  <a16:creationId xmlns:a16="http://schemas.microsoft.com/office/drawing/2014/main" id="{1FB23204-FBEE-84EF-9D00-E75EB927E679}"/>
                </a:ext>
              </a:extLst>
            </p:cNvPr>
            <p:cNvCxnSpPr>
              <a:cxnSpLocks/>
              <a:stCxn id="9" idx="1"/>
              <a:endCxn id="9" idx="5"/>
            </p:cNvCxnSpPr>
            <p:nvPr/>
          </p:nvCxnSpPr>
          <p:spPr>
            <a:xfrm flipH="1">
              <a:off x="-9525" y="3048000"/>
              <a:ext cx="492125" cy="1552575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Grafik 31" descr="Erdgeschoss mit einfarbiger Füllung">
              <a:extLst>
                <a:ext uri="{FF2B5EF4-FFF2-40B4-BE49-F238E27FC236}">
                  <a16:creationId xmlns:a16="http://schemas.microsoft.com/office/drawing/2014/main" id="{6240D974-C3B2-89C2-7469-9E21B19A711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flipH="1">
              <a:off x="1300914" y="4868488"/>
              <a:ext cx="180000" cy="180000"/>
            </a:xfrm>
            <a:prstGeom prst="rect">
              <a:avLst/>
            </a:prstGeom>
          </p:spPr>
        </p:pic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5971B7C7-1BDA-092B-0DE1-88745F7B32E8}"/>
                </a:ext>
              </a:extLst>
            </p:cNvPr>
            <p:cNvSpPr/>
            <p:nvPr/>
          </p:nvSpPr>
          <p:spPr>
            <a:xfrm rot="18508838">
              <a:off x="3992607" y="643299"/>
              <a:ext cx="264692" cy="914400"/>
            </a:xfrm>
            <a:custGeom>
              <a:avLst/>
              <a:gdLst>
                <a:gd name="csX0" fmla="*/ 0 w 264692"/>
                <a:gd name="csY0" fmla="*/ 0 h 914400"/>
                <a:gd name="csX1" fmla="*/ 264692 w 264692"/>
                <a:gd name="csY1" fmla="*/ 0 h 914400"/>
                <a:gd name="csX2" fmla="*/ 264692 w 264692"/>
                <a:gd name="csY2" fmla="*/ 914400 h 914400"/>
                <a:gd name="csX3" fmla="*/ 0 w 264692"/>
                <a:gd name="csY3" fmla="*/ 914400 h 914400"/>
                <a:gd name="csX4" fmla="*/ 0 w 264692"/>
                <a:gd name="csY4" fmla="*/ 0 h 914400"/>
                <a:gd name="csX0" fmla="*/ 0 w 264692"/>
                <a:gd name="csY0" fmla="*/ 0 h 914400"/>
                <a:gd name="csX1" fmla="*/ 126595 w 264692"/>
                <a:gd name="csY1" fmla="*/ 1643 h 914400"/>
                <a:gd name="csX2" fmla="*/ 264692 w 264692"/>
                <a:gd name="csY2" fmla="*/ 0 h 914400"/>
                <a:gd name="csX3" fmla="*/ 264692 w 264692"/>
                <a:gd name="csY3" fmla="*/ 914400 h 914400"/>
                <a:gd name="csX4" fmla="*/ 0 w 264692"/>
                <a:gd name="csY4" fmla="*/ 914400 h 914400"/>
                <a:gd name="csX5" fmla="*/ 0 w 264692"/>
                <a:gd name="csY5" fmla="*/ 0 h 914400"/>
                <a:gd name="csX0" fmla="*/ 0 w 264692"/>
                <a:gd name="csY0" fmla="*/ 0 h 914400"/>
                <a:gd name="csX1" fmla="*/ 126595 w 264692"/>
                <a:gd name="csY1" fmla="*/ 1643 h 914400"/>
                <a:gd name="csX2" fmla="*/ 264692 w 264692"/>
                <a:gd name="csY2" fmla="*/ 0 h 914400"/>
                <a:gd name="csX3" fmla="*/ 264692 w 264692"/>
                <a:gd name="csY3" fmla="*/ 914400 h 914400"/>
                <a:gd name="csX4" fmla="*/ 122635 w 264692"/>
                <a:gd name="csY4" fmla="*/ 911276 h 914400"/>
                <a:gd name="csX5" fmla="*/ 0 w 264692"/>
                <a:gd name="csY5" fmla="*/ 914400 h 914400"/>
                <a:gd name="csX6" fmla="*/ 0 w 264692"/>
                <a:gd name="csY6" fmla="*/ 0 h 914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64692" h="914400">
                  <a:moveTo>
                    <a:pt x="0" y="0"/>
                  </a:moveTo>
                  <a:lnTo>
                    <a:pt x="126595" y="1643"/>
                  </a:lnTo>
                  <a:lnTo>
                    <a:pt x="264692" y="0"/>
                  </a:lnTo>
                  <a:lnTo>
                    <a:pt x="264692" y="914400"/>
                  </a:lnTo>
                  <a:lnTo>
                    <a:pt x="122635" y="911276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39" name="Gerader Verbinder 38">
              <a:extLst>
                <a:ext uri="{FF2B5EF4-FFF2-40B4-BE49-F238E27FC236}">
                  <a16:creationId xmlns:a16="http://schemas.microsoft.com/office/drawing/2014/main" id="{C2C863BD-9A8B-1417-6115-76BF797232AF}"/>
                </a:ext>
              </a:extLst>
            </p:cNvPr>
            <p:cNvCxnSpPr>
              <a:stCxn id="13" idx="1"/>
              <a:endCxn id="14" idx="0"/>
            </p:cNvCxnSpPr>
            <p:nvPr/>
          </p:nvCxnSpPr>
          <p:spPr>
            <a:xfrm>
              <a:off x="784226" y="403224"/>
              <a:ext cx="1192278" cy="380369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ABD77986-B703-5E2D-4B96-923894FDEBE0}"/>
                </a:ext>
              </a:extLst>
            </p:cNvPr>
            <p:cNvSpPr/>
            <p:nvPr/>
          </p:nvSpPr>
          <p:spPr>
            <a:xfrm rot="1593321">
              <a:off x="7131462" y="1936194"/>
              <a:ext cx="1297862" cy="1017421"/>
            </a:xfrm>
            <a:custGeom>
              <a:avLst/>
              <a:gdLst>
                <a:gd name="csX0" fmla="*/ 0 w 914400"/>
                <a:gd name="csY0" fmla="*/ 0 h 914400"/>
                <a:gd name="csX1" fmla="*/ 914400 w 914400"/>
                <a:gd name="csY1" fmla="*/ 0 h 914400"/>
                <a:gd name="csX2" fmla="*/ 914400 w 914400"/>
                <a:gd name="csY2" fmla="*/ 914400 h 914400"/>
                <a:gd name="csX3" fmla="*/ 0 w 914400"/>
                <a:gd name="csY3" fmla="*/ 914400 h 914400"/>
                <a:gd name="csX4" fmla="*/ 0 w 914400"/>
                <a:gd name="csY4" fmla="*/ 0 h 914400"/>
                <a:gd name="csX0" fmla="*/ 5662 w 920062"/>
                <a:gd name="csY0" fmla="*/ 0 h 914400"/>
                <a:gd name="csX1" fmla="*/ 920062 w 920062"/>
                <a:gd name="csY1" fmla="*/ 0 h 914400"/>
                <a:gd name="csX2" fmla="*/ 920062 w 920062"/>
                <a:gd name="csY2" fmla="*/ 914400 h 914400"/>
                <a:gd name="csX3" fmla="*/ 5662 w 920062"/>
                <a:gd name="csY3" fmla="*/ 914400 h 914400"/>
                <a:gd name="csX4" fmla="*/ 0 w 920062"/>
                <a:gd name="csY4" fmla="*/ 460207 h 914400"/>
                <a:gd name="csX5" fmla="*/ 5662 w 920062"/>
                <a:gd name="csY5" fmla="*/ 0 h 914400"/>
                <a:gd name="csX0" fmla="*/ 5662 w 920062"/>
                <a:gd name="csY0" fmla="*/ 0 h 918935"/>
                <a:gd name="csX1" fmla="*/ 920062 w 920062"/>
                <a:gd name="csY1" fmla="*/ 0 h 918935"/>
                <a:gd name="csX2" fmla="*/ 920062 w 920062"/>
                <a:gd name="csY2" fmla="*/ 914400 h 918935"/>
                <a:gd name="csX3" fmla="*/ 580662 w 920062"/>
                <a:gd name="csY3" fmla="*/ 918935 h 918935"/>
                <a:gd name="csX4" fmla="*/ 5662 w 920062"/>
                <a:gd name="csY4" fmla="*/ 914400 h 918935"/>
                <a:gd name="csX5" fmla="*/ 0 w 920062"/>
                <a:gd name="csY5" fmla="*/ 460207 h 918935"/>
                <a:gd name="csX6" fmla="*/ 5662 w 920062"/>
                <a:gd name="csY6" fmla="*/ 0 h 918935"/>
                <a:gd name="csX0" fmla="*/ 5662 w 920062"/>
                <a:gd name="csY0" fmla="*/ 0 h 945911"/>
                <a:gd name="csX1" fmla="*/ 920062 w 920062"/>
                <a:gd name="csY1" fmla="*/ 0 h 945911"/>
                <a:gd name="csX2" fmla="*/ 920062 w 920062"/>
                <a:gd name="csY2" fmla="*/ 914400 h 945911"/>
                <a:gd name="csX3" fmla="*/ 569298 w 920062"/>
                <a:gd name="csY3" fmla="*/ 945911 h 945911"/>
                <a:gd name="csX4" fmla="*/ 5662 w 920062"/>
                <a:gd name="csY4" fmla="*/ 914400 h 945911"/>
                <a:gd name="csX5" fmla="*/ 0 w 920062"/>
                <a:gd name="csY5" fmla="*/ 460207 h 945911"/>
                <a:gd name="csX6" fmla="*/ 5662 w 920062"/>
                <a:gd name="csY6" fmla="*/ 0 h 945911"/>
                <a:gd name="csX0" fmla="*/ 5662 w 920062"/>
                <a:gd name="csY0" fmla="*/ 0 h 945911"/>
                <a:gd name="csX1" fmla="*/ 920062 w 920062"/>
                <a:gd name="csY1" fmla="*/ 914400 h 945911"/>
                <a:gd name="csX2" fmla="*/ 569298 w 920062"/>
                <a:gd name="csY2" fmla="*/ 945911 h 945911"/>
                <a:gd name="csX3" fmla="*/ 5662 w 920062"/>
                <a:gd name="csY3" fmla="*/ 914400 h 945911"/>
                <a:gd name="csX4" fmla="*/ 0 w 920062"/>
                <a:gd name="csY4" fmla="*/ 460207 h 945911"/>
                <a:gd name="csX5" fmla="*/ 5662 w 920062"/>
                <a:gd name="csY5" fmla="*/ 0 h 945911"/>
                <a:gd name="csX0" fmla="*/ 5662 w 920062"/>
                <a:gd name="csY0" fmla="*/ 0 h 945911"/>
                <a:gd name="csX1" fmla="*/ 438755 w 920062"/>
                <a:gd name="csY1" fmla="*/ 436144 h 945911"/>
                <a:gd name="csX2" fmla="*/ 920062 w 920062"/>
                <a:gd name="csY2" fmla="*/ 914400 h 945911"/>
                <a:gd name="csX3" fmla="*/ 569298 w 920062"/>
                <a:gd name="csY3" fmla="*/ 945911 h 945911"/>
                <a:gd name="csX4" fmla="*/ 5662 w 920062"/>
                <a:gd name="csY4" fmla="*/ 914400 h 945911"/>
                <a:gd name="csX5" fmla="*/ 0 w 920062"/>
                <a:gd name="csY5" fmla="*/ 460207 h 945911"/>
                <a:gd name="csX6" fmla="*/ 5662 w 920062"/>
                <a:gd name="csY6" fmla="*/ 0 h 945911"/>
                <a:gd name="csX0" fmla="*/ 0 w 920062"/>
                <a:gd name="csY0" fmla="*/ 71471 h 557175"/>
                <a:gd name="csX1" fmla="*/ 438755 w 920062"/>
                <a:gd name="csY1" fmla="*/ 47408 h 557175"/>
                <a:gd name="csX2" fmla="*/ 920062 w 920062"/>
                <a:gd name="csY2" fmla="*/ 525664 h 557175"/>
                <a:gd name="csX3" fmla="*/ 569298 w 920062"/>
                <a:gd name="csY3" fmla="*/ 557175 h 557175"/>
                <a:gd name="csX4" fmla="*/ 5662 w 920062"/>
                <a:gd name="csY4" fmla="*/ 525664 h 557175"/>
                <a:gd name="csX5" fmla="*/ 0 w 920062"/>
                <a:gd name="csY5" fmla="*/ 71471 h 557175"/>
                <a:gd name="csX0" fmla="*/ 0 w 920062"/>
                <a:gd name="csY0" fmla="*/ 24063 h 509767"/>
                <a:gd name="csX1" fmla="*/ 438755 w 920062"/>
                <a:gd name="csY1" fmla="*/ 0 h 509767"/>
                <a:gd name="csX2" fmla="*/ 920062 w 920062"/>
                <a:gd name="csY2" fmla="*/ 478256 h 509767"/>
                <a:gd name="csX3" fmla="*/ 569298 w 920062"/>
                <a:gd name="csY3" fmla="*/ 509767 h 509767"/>
                <a:gd name="csX4" fmla="*/ 5662 w 920062"/>
                <a:gd name="csY4" fmla="*/ 478256 h 509767"/>
                <a:gd name="csX5" fmla="*/ 0 w 920062"/>
                <a:gd name="csY5" fmla="*/ 24063 h 509767"/>
                <a:gd name="csX0" fmla="*/ 0 w 569298"/>
                <a:gd name="csY0" fmla="*/ 24063 h 509767"/>
                <a:gd name="csX1" fmla="*/ 438755 w 569298"/>
                <a:gd name="csY1" fmla="*/ 0 h 509767"/>
                <a:gd name="csX2" fmla="*/ 569298 w 569298"/>
                <a:gd name="csY2" fmla="*/ 509767 h 509767"/>
                <a:gd name="csX3" fmla="*/ 5662 w 569298"/>
                <a:gd name="csY3" fmla="*/ 478256 h 509767"/>
                <a:gd name="csX4" fmla="*/ 0 w 569298"/>
                <a:gd name="csY4" fmla="*/ 24063 h 509767"/>
                <a:gd name="csX0" fmla="*/ 0 w 569298"/>
                <a:gd name="csY0" fmla="*/ 14144 h 499848"/>
                <a:gd name="csX1" fmla="*/ 319483 w 569298"/>
                <a:gd name="csY1" fmla="*/ 0 h 499848"/>
                <a:gd name="csX2" fmla="*/ 569298 w 569298"/>
                <a:gd name="csY2" fmla="*/ 499848 h 499848"/>
                <a:gd name="csX3" fmla="*/ 5662 w 569298"/>
                <a:gd name="csY3" fmla="*/ 468337 h 499848"/>
                <a:gd name="csX4" fmla="*/ 0 w 569298"/>
                <a:gd name="csY4" fmla="*/ 14144 h 499848"/>
                <a:gd name="csX0" fmla="*/ 0 w 582078"/>
                <a:gd name="csY0" fmla="*/ 14144 h 497011"/>
                <a:gd name="csX1" fmla="*/ 319483 w 582078"/>
                <a:gd name="csY1" fmla="*/ 0 h 497011"/>
                <a:gd name="csX2" fmla="*/ 582078 w 582078"/>
                <a:gd name="csY2" fmla="*/ 497011 h 497011"/>
                <a:gd name="csX3" fmla="*/ 5662 w 582078"/>
                <a:gd name="csY3" fmla="*/ 468337 h 497011"/>
                <a:gd name="csX4" fmla="*/ 0 w 582078"/>
                <a:gd name="csY4" fmla="*/ 14144 h 497011"/>
                <a:gd name="csX0" fmla="*/ 0 w 582078"/>
                <a:gd name="csY0" fmla="*/ 24080 h 506947"/>
                <a:gd name="csX1" fmla="*/ 339363 w 582078"/>
                <a:gd name="csY1" fmla="*/ 0 h 506947"/>
                <a:gd name="csX2" fmla="*/ 582078 w 582078"/>
                <a:gd name="csY2" fmla="*/ 506947 h 506947"/>
                <a:gd name="csX3" fmla="*/ 5662 w 582078"/>
                <a:gd name="csY3" fmla="*/ 478273 h 506947"/>
                <a:gd name="csX4" fmla="*/ 0 w 582078"/>
                <a:gd name="csY4" fmla="*/ 24080 h 506947"/>
                <a:gd name="csX0" fmla="*/ 0 w 582078"/>
                <a:gd name="csY0" fmla="*/ 25502 h 508369"/>
                <a:gd name="csX1" fmla="*/ 328003 w 582078"/>
                <a:gd name="csY1" fmla="*/ 0 h 508369"/>
                <a:gd name="csX2" fmla="*/ 582078 w 582078"/>
                <a:gd name="csY2" fmla="*/ 508369 h 508369"/>
                <a:gd name="csX3" fmla="*/ 5662 w 582078"/>
                <a:gd name="csY3" fmla="*/ 479695 h 508369"/>
                <a:gd name="csX4" fmla="*/ 0 w 582078"/>
                <a:gd name="csY4" fmla="*/ 25502 h 508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82078" h="508369">
                  <a:moveTo>
                    <a:pt x="0" y="25502"/>
                  </a:moveTo>
                  <a:lnTo>
                    <a:pt x="328003" y="0"/>
                  </a:lnTo>
                  <a:lnTo>
                    <a:pt x="582078" y="508369"/>
                  </a:lnTo>
                  <a:lnTo>
                    <a:pt x="5662" y="479695"/>
                  </a:lnTo>
                  <a:cubicBezTo>
                    <a:pt x="3775" y="328297"/>
                    <a:pt x="1887" y="176900"/>
                    <a:pt x="0" y="2550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" name="Teilkreis 45">
              <a:extLst>
                <a:ext uri="{FF2B5EF4-FFF2-40B4-BE49-F238E27FC236}">
                  <a16:creationId xmlns:a16="http://schemas.microsoft.com/office/drawing/2014/main" id="{90E74074-0A74-C044-C413-01ACC7BBC55A}"/>
                </a:ext>
              </a:extLst>
            </p:cNvPr>
            <p:cNvSpPr/>
            <p:nvPr/>
          </p:nvSpPr>
          <p:spPr>
            <a:xfrm rot="6505787">
              <a:off x="3501809" y="1851607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77CE9786-5F5B-A549-ED82-AF9433A4534C}"/>
                </a:ext>
              </a:extLst>
            </p:cNvPr>
            <p:cNvSpPr txBox="1"/>
            <p:nvPr/>
          </p:nvSpPr>
          <p:spPr>
            <a:xfrm>
              <a:off x="2284534" y="1530718"/>
              <a:ext cx="90039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Treppenhaus </a:t>
              </a:r>
            </a:p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Gebäude D</a:t>
              </a: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D3879BA3-08A1-C721-EEA6-B959B3F17D70}"/>
                </a:ext>
              </a:extLst>
            </p:cNvPr>
            <p:cNvSpPr txBox="1"/>
            <p:nvPr/>
          </p:nvSpPr>
          <p:spPr>
            <a:xfrm>
              <a:off x="7191350" y="2206160"/>
              <a:ext cx="90039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Treppenhaus </a:t>
              </a:r>
            </a:p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Gebäude C</a:t>
              </a:r>
            </a:p>
          </p:txBody>
        </p: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4C19EC72-C9FB-AB7B-1965-E39EF984755F}"/>
                </a:ext>
              </a:extLst>
            </p:cNvPr>
            <p:cNvSpPr txBox="1"/>
            <p:nvPr/>
          </p:nvSpPr>
          <p:spPr>
            <a:xfrm>
              <a:off x="6570088" y="4467604"/>
              <a:ext cx="90039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Rezeption</a:t>
              </a:r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6C7467FF-59F4-99FB-3317-83E418A81D07}"/>
                </a:ext>
              </a:extLst>
            </p:cNvPr>
            <p:cNvSpPr txBox="1"/>
            <p:nvPr/>
          </p:nvSpPr>
          <p:spPr>
            <a:xfrm>
              <a:off x="4216311" y="4925693"/>
              <a:ext cx="90039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WC</a:t>
              </a:r>
            </a:p>
          </p:txBody>
        </p:sp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20720DC1-0367-BFC1-8767-76E4548E7E70}"/>
                </a:ext>
              </a:extLst>
            </p:cNvPr>
            <p:cNvSpPr txBox="1"/>
            <p:nvPr/>
          </p:nvSpPr>
          <p:spPr>
            <a:xfrm>
              <a:off x="5199645" y="4503494"/>
              <a:ext cx="90039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Gepäckraum</a:t>
              </a:r>
            </a:p>
          </p:txBody>
        </p:sp>
        <p:sp>
          <p:nvSpPr>
            <p:cNvPr id="10" name="Pfeil: gestreift nach rechts 9">
              <a:extLst>
                <a:ext uri="{FF2B5EF4-FFF2-40B4-BE49-F238E27FC236}">
                  <a16:creationId xmlns:a16="http://schemas.microsoft.com/office/drawing/2014/main" id="{0DAD9F63-88D5-36E0-2A3B-3BFA3D0A2C03}"/>
                </a:ext>
              </a:extLst>
            </p:cNvPr>
            <p:cNvSpPr/>
            <p:nvPr/>
          </p:nvSpPr>
          <p:spPr>
            <a:xfrm flipH="1">
              <a:off x="7368149" y="3340872"/>
              <a:ext cx="1288255" cy="484632"/>
            </a:xfrm>
            <a:prstGeom prst="stripedRightArrow">
              <a:avLst>
                <a:gd name="adj1" fmla="val 55896"/>
                <a:gd name="adj2" fmla="val 50000"/>
              </a:avLst>
            </a:prstGeom>
            <a:solidFill>
              <a:schemeClr val="bg1"/>
            </a:solidFill>
            <a:ln w="952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0914FD94-BC91-2FB0-9080-3BD96437EEBC}"/>
                </a:ext>
              </a:extLst>
            </p:cNvPr>
            <p:cNvSpPr txBox="1"/>
            <p:nvPr/>
          </p:nvSpPr>
          <p:spPr>
            <a:xfrm>
              <a:off x="7734152" y="3455939"/>
              <a:ext cx="90039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Hoteleigang</a:t>
              </a: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88681933-EE87-0FAA-70A8-7C2918DB421B}"/>
                </a:ext>
              </a:extLst>
            </p:cNvPr>
            <p:cNvSpPr txBox="1"/>
            <p:nvPr/>
          </p:nvSpPr>
          <p:spPr>
            <a:xfrm>
              <a:off x="508632" y="5356214"/>
              <a:ext cx="83708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Unteres Foyer</a:t>
              </a: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057A0ED8-12A6-D3D4-35C3-1F9032648222}"/>
                </a:ext>
              </a:extLst>
            </p:cNvPr>
            <p:cNvSpPr txBox="1"/>
            <p:nvPr/>
          </p:nvSpPr>
          <p:spPr>
            <a:xfrm>
              <a:off x="32697" y="535744"/>
              <a:ext cx="6206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Kongress</a:t>
              </a:r>
            </a:p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-Saal</a:t>
              </a:r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B11D72DE-B1DE-84B8-783F-4C938439E581}"/>
                </a:ext>
              </a:extLst>
            </p:cNvPr>
            <p:cNvSpPr txBox="1"/>
            <p:nvPr/>
          </p:nvSpPr>
          <p:spPr>
            <a:xfrm>
              <a:off x="3892682" y="581416"/>
              <a:ext cx="103425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Restaurant Lemon</a:t>
              </a:r>
            </a:p>
          </p:txBody>
        </p:sp>
        <p:pic>
          <p:nvPicPr>
            <p:cNvPr id="36" name="Grafik 35" descr="Erdgeschoss mit einfarbiger Füllung">
              <a:extLst>
                <a:ext uri="{FF2B5EF4-FFF2-40B4-BE49-F238E27FC236}">
                  <a16:creationId xmlns:a16="http://schemas.microsoft.com/office/drawing/2014/main" id="{A8002F6E-F1E3-3354-B835-75658039F2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017247" y="986619"/>
              <a:ext cx="180000" cy="180000"/>
            </a:xfrm>
            <a:prstGeom prst="rect">
              <a:avLst/>
            </a:prstGeom>
          </p:spPr>
        </p:pic>
      </p:grpSp>
      <p:graphicFrame>
        <p:nvGraphicFramePr>
          <p:cNvPr id="43" name="Tabelle 42">
            <a:extLst>
              <a:ext uri="{FF2B5EF4-FFF2-40B4-BE49-F238E27FC236}">
                <a16:creationId xmlns:a16="http://schemas.microsoft.com/office/drawing/2014/main" id="{C2A7AE3B-53E0-077F-74D2-58A6E26EA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084074"/>
              </p:ext>
            </p:extLst>
          </p:nvPr>
        </p:nvGraphicFramePr>
        <p:xfrm>
          <a:off x="8847275" y="888910"/>
          <a:ext cx="297561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705">
                  <a:extLst>
                    <a:ext uri="{9D8B030D-6E8A-4147-A177-3AD203B41FA5}">
                      <a16:colId xmlns:a16="http://schemas.microsoft.com/office/drawing/2014/main" val="1656120420"/>
                    </a:ext>
                  </a:extLst>
                </a:gridCol>
                <a:gridCol w="382905">
                  <a:extLst>
                    <a:ext uri="{9D8B030D-6E8A-4147-A177-3AD203B41FA5}">
                      <a16:colId xmlns:a16="http://schemas.microsoft.com/office/drawing/2014/main" val="73615800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r>
                        <a:rPr lang="de-DE" sz="1400" u="sng" dirty="0">
                          <a:solidFill>
                            <a:schemeClr val="accent1"/>
                          </a:solidFill>
                          <a:latin typeface="+mn-lt"/>
                        </a:rPr>
                        <a:t> qm je Fläche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5256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5 qm (2,50m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  <a:sym typeface="Symbol" panose="05050102010706020507" pitchFamily="18" charset="2"/>
                        </a:rPr>
                        <a:t>1</a:t>
                      </a:r>
                      <a:endParaRPr lang="de-DE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03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7 qm (4,00m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480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21 qm (10,50m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334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11 qm (5,50m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234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14 qm (7,00m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7267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6 qm (3,00m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tx1"/>
                          </a:solidFill>
                          <a:latin typeface="+mj-lt"/>
                        </a:rPr>
                        <a:t>6</a:t>
                      </a:r>
                      <a:endParaRPr lang="de-DE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4635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20 qm (10,00m x 2,00m)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i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Ab 200 Personen für F&amp;B.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tx1"/>
                          </a:solidFill>
                          <a:latin typeface="+mj-lt"/>
                        </a:rPr>
                        <a:t>7</a:t>
                      </a:r>
                      <a:endParaRPr lang="de-DE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622159"/>
                  </a:ext>
                </a:extLst>
              </a:tr>
              <a:tr h="128694">
                <a:tc gridSpan="2">
                  <a:txBody>
                    <a:bodyPr/>
                    <a:lstStyle/>
                    <a:p>
                      <a:pPr algn="r"/>
                      <a:endParaRPr lang="de-DE" sz="5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66420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</a:rPr>
                        <a:t>Ausstellungsfläche </a:t>
                      </a:r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≙ 64 bis 84 qm</a:t>
                      </a:r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05956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endParaRPr lang="de-DE" sz="5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412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b="1" u="sng" dirty="0">
                          <a:solidFill>
                            <a:schemeClr val="accent1"/>
                          </a:solidFill>
                          <a:latin typeface="+mn-lt"/>
                        </a:rPr>
                        <a:t>Deckenhöhe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bis Lampe 2,32 m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bis Decke 3,21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97152"/>
                  </a:ext>
                </a:extLst>
              </a:tr>
            </a:tbl>
          </a:graphicData>
        </a:graphic>
      </p:graphicFrame>
      <p:sp>
        <p:nvSpPr>
          <p:cNvPr id="37" name="Rechteck 36">
            <a:extLst>
              <a:ext uri="{FF2B5EF4-FFF2-40B4-BE49-F238E27FC236}">
                <a16:creationId xmlns:a16="http://schemas.microsoft.com/office/drawing/2014/main" id="{7D33BBC2-EC02-8F44-54B0-30437E14E737}"/>
              </a:ext>
            </a:extLst>
          </p:cNvPr>
          <p:cNvSpPr/>
          <p:nvPr/>
        </p:nvSpPr>
        <p:spPr>
          <a:xfrm rot="1004188">
            <a:off x="1562576" y="2967154"/>
            <a:ext cx="2179113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FC22818A-5761-6EAC-8A1A-66B95F7B0480}"/>
              </a:ext>
            </a:extLst>
          </p:cNvPr>
          <p:cNvSpPr/>
          <p:nvPr/>
        </p:nvSpPr>
        <p:spPr>
          <a:xfrm rot="19328481">
            <a:off x="2480191" y="5191281"/>
            <a:ext cx="1485842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0C9EDFE7-BFF7-9B64-7B3A-950636464098}"/>
              </a:ext>
            </a:extLst>
          </p:cNvPr>
          <p:cNvSpPr/>
          <p:nvPr/>
        </p:nvSpPr>
        <p:spPr>
          <a:xfrm rot="17306077">
            <a:off x="326797" y="3783136"/>
            <a:ext cx="1217547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E7E584FD-B7A7-DACC-84A0-C3FAD3E6B624}"/>
              </a:ext>
            </a:extLst>
          </p:cNvPr>
          <p:cNvSpPr/>
          <p:nvPr/>
        </p:nvSpPr>
        <p:spPr>
          <a:xfrm rot="17306077">
            <a:off x="405034" y="2195062"/>
            <a:ext cx="918884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ACC53FB4-BE37-938E-AA6A-C8F3A3283037}"/>
              </a:ext>
            </a:extLst>
          </p:cNvPr>
          <p:cNvSpPr/>
          <p:nvPr/>
        </p:nvSpPr>
        <p:spPr>
          <a:xfrm rot="18847654">
            <a:off x="4282160" y="4047822"/>
            <a:ext cx="754079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1C4D647D-77EC-5903-22C2-6350B8FA2943}"/>
              </a:ext>
            </a:extLst>
          </p:cNvPr>
          <p:cNvSpPr/>
          <p:nvPr/>
        </p:nvSpPr>
        <p:spPr>
          <a:xfrm rot="17244468">
            <a:off x="1690878" y="3769625"/>
            <a:ext cx="1335736" cy="1080000"/>
          </a:xfrm>
          <a:prstGeom prst="rect">
            <a:avLst/>
          </a:prstGeom>
          <a:gradFill flip="none" rotWithShape="1">
            <a:gsLst>
              <a:gs pos="21000">
                <a:srgbClr val="AAC19A"/>
              </a:gs>
              <a:gs pos="76000">
                <a:srgbClr val="E08080"/>
              </a:gs>
            </a:gsLst>
            <a:lin ang="2700000" scaled="1"/>
            <a:tileRect/>
          </a:gra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/ F&amp;B</a:t>
            </a:r>
          </a:p>
        </p:txBody>
      </p: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9F7B969A-DA17-4F04-017F-748C23D3FC0E}"/>
              </a:ext>
            </a:extLst>
          </p:cNvPr>
          <p:cNvGrpSpPr/>
          <p:nvPr/>
        </p:nvGrpSpPr>
        <p:grpSpPr>
          <a:xfrm>
            <a:off x="5221602" y="3596214"/>
            <a:ext cx="369159" cy="549538"/>
            <a:chOff x="5485005" y="3351268"/>
            <a:chExt cx="369159" cy="549538"/>
          </a:xfrm>
        </p:grpSpPr>
        <p:sp>
          <p:nvSpPr>
            <p:cNvPr id="60" name="Diagonaler Streifen 59">
              <a:extLst>
                <a:ext uri="{FF2B5EF4-FFF2-40B4-BE49-F238E27FC236}">
                  <a16:creationId xmlns:a16="http://schemas.microsoft.com/office/drawing/2014/main" id="{5A94F36B-6716-1667-DD05-5D45366DEC15}"/>
                </a:ext>
              </a:extLst>
            </p:cNvPr>
            <p:cNvSpPr/>
            <p:nvPr/>
          </p:nvSpPr>
          <p:spPr>
            <a:xfrm rot="16200000">
              <a:off x="5435123" y="3401150"/>
              <a:ext cx="468923" cy="369159"/>
            </a:xfrm>
            <a:prstGeom prst="diagStrip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FB1B2152-896C-2124-D42E-E173F47063DE}"/>
                </a:ext>
              </a:extLst>
            </p:cNvPr>
            <p:cNvSpPr txBox="1"/>
            <p:nvPr/>
          </p:nvSpPr>
          <p:spPr>
            <a:xfrm rot="3269415">
              <a:off x="5378283" y="3532436"/>
              <a:ext cx="52129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Display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40D02C51-1BA0-DC6B-020C-A7E742A77312}"/>
              </a:ext>
            </a:extLst>
          </p:cNvPr>
          <p:cNvGrpSpPr/>
          <p:nvPr/>
        </p:nvGrpSpPr>
        <p:grpSpPr>
          <a:xfrm rot="10800000">
            <a:off x="4940080" y="3785934"/>
            <a:ext cx="369159" cy="549538"/>
            <a:chOff x="5485005" y="3351268"/>
            <a:chExt cx="369159" cy="549538"/>
          </a:xfrm>
        </p:grpSpPr>
        <p:sp>
          <p:nvSpPr>
            <p:cNvPr id="63" name="Diagonaler Streifen 62">
              <a:extLst>
                <a:ext uri="{FF2B5EF4-FFF2-40B4-BE49-F238E27FC236}">
                  <a16:creationId xmlns:a16="http://schemas.microsoft.com/office/drawing/2014/main" id="{4D09D26B-7D73-DBBC-3AFE-5A6A9F5EB3E6}"/>
                </a:ext>
              </a:extLst>
            </p:cNvPr>
            <p:cNvSpPr/>
            <p:nvPr/>
          </p:nvSpPr>
          <p:spPr>
            <a:xfrm rot="16200000">
              <a:off x="5435123" y="3401150"/>
              <a:ext cx="468923" cy="369159"/>
            </a:xfrm>
            <a:prstGeom prst="diagStrip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id="{473BA96A-0D43-92A8-826B-9DB0E7FBD068}"/>
                </a:ext>
              </a:extLst>
            </p:cNvPr>
            <p:cNvSpPr txBox="1"/>
            <p:nvPr/>
          </p:nvSpPr>
          <p:spPr>
            <a:xfrm rot="3269415">
              <a:off x="5378283" y="3532436"/>
              <a:ext cx="52129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Display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5" name="Flussdiagramm: Zusammenführung 64">
            <a:extLst>
              <a:ext uri="{FF2B5EF4-FFF2-40B4-BE49-F238E27FC236}">
                <a16:creationId xmlns:a16="http://schemas.microsoft.com/office/drawing/2014/main" id="{8FABE5D7-8225-FB0D-1D1A-6BECAA5107DE}"/>
              </a:ext>
            </a:extLst>
          </p:cNvPr>
          <p:cNvSpPr/>
          <p:nvPr/>
        </p:nvSpPr>
        <p:spPr>
          <a:xfrm>
            <a:off x="600986" y="2790996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6" name="Flussdiagramm: Zusammenführung 65">
            <a:extLst>
              <a:ext uri="{FF2B5EF4-FFF2-40B4-BE49-F238E27FC236}">
                <a16:creationId xmlns:a16="http://schemas.microsoft.com/office/drawing/2014/main" id="{BD7F4C37-AD2C-794A-D31A-27FC440C138C}"/>
              </a:ext>
            </a:extLst>
          </p:cNvPr>
          <p:cNvSpPr/>
          <p:nvPr/>
        </p:nvSpPr>
        <p:spPr>
          <a:xfrm>
            <a:off x="1873188" y="3602421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4269FBE9-7037-B826-5578-EBFA5DCEAB51}"/>
              </a:ext>
            </a:extLst>
          </p:cNvPr>
          <p:cNvSpPr/>
          <p:nvPr/>
        </p:nvSpPr>
        <p:spPr>
          <a:xfrm rot="1468018">
            <a:off x="4551188" y="1895959"/>
            <a:ext cx="1623731" cy="455351"/>
          </a:xfrm>
          <a:prstGeom prst="rect">
            <a:avLst/>
          </a:prstGeom>
          <a:solidFill>
            <a:schemeClr val="accent4">
              <a:lumMod val="20000"/>
              <a:lumOff val="80000"/>
              <a:alpha val="49804"/>
            </a:schemeClr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Registrierung</a:t>
            </a:r>
          </a:p>
        </p:txBody>
      </p:sp>
      <p:sp>
        <p:nvSpPr>
          <p:cNvPr id="67" name="Flussdiagramm: Zusammenführung 66">
            <a:extLst>
              <a:ext uri="{FF2B5EF4-FFF2-40B4-BE49-F238E27FC236}">
                <a16:creationId xmlns:a16="http://schemas.microsoft.com/office/drawing/2014/main" id="{C8B90387-DD63-8238-4E09-00BA9762C2DF}"/>
              </a:ext>
            </a:extLst>
          </p:cNvPr>
          <p:cNvSpPr/>
          <p:nvPr/>
        </p:nvSpPr>
        <p:spPr>
          <a:xfrm>
            <a:off x="4756081" y="1872147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0771A40C-3B56-8BA8-7B3B-F305A538D167}"/>
              </a:ext>
            </a:extLst>
          </p:cNvPr>
          <p:cNvSpPr/>
          <p:nvPr/>
        </p:nvSpPr>
        <p:spPr>
          <a:xfrm rot="1468018">
            <a:off x="6172594" y="2468922"/>
            <a:ext cx="925819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8" name="Titel 1">
            <a:extLst>
              <a:ext uri="{FF2B5EF4-FFF2-40B4-BE49-F238E27FC236}">
                <a16:creationId xmlns:a16="http://schemas.microsoft.com/office/drawing/2014/main" id="{409DA8A9-F6DF-B4A6-26EF-D441462540E9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M</a:t>
            </a:r>
            <a:r>
              <a:rPr lang="de-DE" dirty="0"/>
              <a:t> | Oberes Foyer</a:t>
            </a:r>
          </a:p>
        </p:txBody>
      </p:sp>
      <p:pic>
        <p:nvPicPr>
          <p:cNvPr id="33" name="Grafik 32" descr="Beenden mit einfarbiger Füllung">
            <a:extLst>
              <a:ext uri="{FF2B5EF4-FFF2-40B4-BE49-F238E27FC236}">
                <a16:creationId xmlns:a16="http://schemas.microsoft.com/office/drawing/2014/main" id="{B9533B7B-255D-85EF-AC1B-3DA0BFF9EE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4467" y="928880"/>
            <a:ext cx="180000" cy="180000"/>
          </a:xfrm>
          <a:prstGeom prst="rect">
            <a:avLst/>
          </a:prstGeom>
        </p:spPr>
      </p:pic>
      <p:pic>
        <p:nvPicPr>
          <p:cNvPr id="56" name="Grafik 55" descr="Beenden mit einfarbiger Füllung">
            <a:extLst>
              <a:ext uri="{FF2B5EF4-FFF2-40B4-BE49-F238E27FC236}">
                <a16:creationId xmlns:a16="http://schemas.microsoft.com/office/drawing/2014/main" id="{3B1D255A-6300-67C9-8620-E450CC3ED8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8110" y="3786045"/>
            <a:ext cx="180000" cy="180000"/>
          </a:xfrm>
          <a:prstGeom prst="rect">
            <a:avLst/>
          </a:prstGeom>
        </p:spPr>
      </p:pic>
      <p:graphicFrame>
        <p:nvGraphicFramePr>
          <p:cNvPr id="70" name="Tabelle 69">
            <a:extLst>
              <a:ext uri="{FF2B5EF4-FFF2-40B4-BE49-F238E27FC236}">
                <a16:creationId xmlns:a16="http://schemas.microsoft.com/office/drawing/2014/main" id="{D20C0EC6-F2CA-FDEF-910B-C54C091E06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05122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71" name="Flussdiagramm: Zusammenführung 70">
            <a:extLst>
              <a:ext uri="{FF2B5EF4-FFF2-40B4-BE49-F238E27FC236}">
                <a16:creationId xmlns:a16="http://schemas.microsoft.com/office/drawing/2014/main" id="{BCC268C1-B9BB-4351-C230-63E0234B7AF2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2" name="Grafik 71" descr="Beenden mit einfarbiger Füllung">
            <a:extLst>
              <a:ext uri="{FF2B5EF4-FFF2-40B4-BE49-F238E27FC236}">
                <a16:creationId xmlns:a16="http://schemas.microsoft.com/office/drawing/2014/main" id="{90458E7D-55F3-9B5E-7C87-E07CE397D5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73" name="Grafik 72" descr="Erdgeschoss mit einfarbiger Füllung">
            <a:extLst>
              <a:ext uri="{FF2B5EF4-FFF2-40B4-BE49-F238E27FC236}">
                <a16:creationId xmlns:a16="http://schemas.microsoft.com/office/drawing/2014/main" id="{1C41E3B9-5884-208D-F596-FA8672D367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27414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42096-C188-3700-FBDD-4DE34DD60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" name="Tabelle 106">
            <a:extLst>
              <a:ext uri="{FF2B5EF4-FFF2-40B4-BE49-F238E27FC236}">
                <a16:creationId xmlns:a16="http://schemas.microsoft.com/office/drawing/2014/main" id="{0CEE72EB-C125-652C-D855-1F20DF04DC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863257"/>
              </p:ext>
            </p:extLst>
          </p:nvPr>
        </p:nvGraphicFramePr>
        <p:xfrm>
          <a:off x="8421177" y="884778"/>
          <a:ext cx="3401708" cy="492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3972">
                  <a:extLst>
                    <a:ext uri="{9D8B030D-6E8A-4147-A177-3AD203B41FA5}">
                      <a16:colId xmlns:a16="http://schemas.microsoft.com/office/drawing/2014/main" val="1656120420"/>
                    </a:ext>
                  </a:extLst>
                </a:gridCol>
                <a:gridCol w="437736">
                  <a:extLst>
                    <a:ext uri="{9D8B030D-6E8A-4147-A177-3AD203B41FA5}">
                      <a16:colId xmlns:a16="http://schemas.microsoft.com/office/drawing/2014/main" val="73615800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r>
                        <a:rPr lang="de-DE" sz="1400" u="sng" dirty="0">
                          <a:solidFill>
                            <a:schemeClr val="accent1"/>
                          </a:solidFill>
                          <a:latin typeface="+mn-lt"/>
                        </a:rPr>
                        <a:t> qm je Fläche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5256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latin typeface="+mj-lt"/>
                          <a:cs typeface="Arial" panose="020B0604020202020204" pitchFamily="34" charset="0"/>
                        </a:rPr>
                        <a:t>6 qm (3,00m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  <a:sym typeface="Symbol" panose="05050102010706020507" pitchFamily="18" charset="2"/>
                        </a:rPr>
                        <a:t>8</a:t>
                      </a:r>
                      <a:endParaRPr lang="de-DE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03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latin typeface="+mj-lt"/>
                          <a:cs typeface="Arial" panose="020B0604020202020204" pitchFamily="34" charset="0"/>
                        </a:rPr>
                        <a:t>5 qm (2,50m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</a:rPr>
                        <a:t>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6480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latin typeface="+mj-lt"/>
                          <a:cs typeface="Arial" panose="020B0604020202020204" pitchFamily="34" charset="0"/>
                        </a:rPr>
                        <a:t>14 qm (7,00m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334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latin typeface="+mj-lt"/>
                          <a:cs typeface="Arial" panose="020B0604020202020204" pitchFamily="34" charset="0"/>
                        </a:rPr>
                        <a:t>12 qm (3,00m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</a:rPr>
                        <a:t>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234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latin typeface="+mj-lt"/>
                          <a:cs typeface="Arial" panose="020B0604020202020204" pitchFamily="34" charset="0"/>
                        </a:rPr>
                        <a:t>7 qm (3,50m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</a:rPr>
                        <a:t>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7267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latin typeface="+mj-lt"/>
                          <a:cs typeface="Arial" panose="020B0604020202020204" pitchFamily="34" charset="0"/>
                        </a:rPr>
                        <a:t>12 qm (6,00m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</a:rPr>
                        <a:t>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622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latin typeface="+mj-lt"/>
                          <a:cs typeface="Arial" panose="020B0604020202020204" pitchFamily="34" charset="0"/>
                        </a:rPr>
                        <a:t>24 qm (12,00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</a:rPr>
                        <a:t>14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938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latin typeface="+mj-lt"/>
                          <a:cs typeface="Arial" panose="020B0604020202020204" pitchFamily="34" charset="0"/>
                        </a:rPr>
                        <a:t>6 qm (3,00m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</a:rPr>
                        <a:t>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8183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latin typeface="+mj-lt"/>
                          <a:cs typeface="Arial" panose="020B0604020202020204" pitchFamily="34" charset="0"/>
                        </a:rPr>
                        <a:t>6 qm (3,00m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</a:rPr>
                        <a:t>16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696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latin typeface="+mj-lt"/>
                          <a:cs typeface="Arial" panose="020B0604020202020204" pitchFamily="34" charset="0"/>
                        </a:rPr>
                        <a:t>12 qm (3 Stände à 2,00m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tx1"/>
                          </a:solidFill>
                          <a:latin typeface="+mj-lt"/>
                        </a:rPr>
                        <a:t>17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50633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latin typeface="+mj-lt"/>
                          <a:cs typeface="Arial" panose="020B0604020202020204" pitchFamily="34" charset="0"/>
                        </a:rPr>
                        <a:t>15 qm (7,50m x 2,00m)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>
                          <a:solidFill>
                            <a:schemeClr val="tx1"/>
                          </a:solidFill>
                          <a:latin typeface="+mj-lt"/>
                        </a:rPr>
                        <a:t>18</a:t>
                      </a:r>
                      <a:endParaRPr lang="de-DE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440729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endParaRPr lang="de-DE" sz="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66420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</a:rPr>
                        <a:t>Ausstellungsfläche </a:t>
                      </a:r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≙ 119 qm</a:t>
                      </a:r>
                      <a:r>
                        <a:rPr lang="de-DE" sz="1400" b="0" i="1" dirty="0">
                          <a:solidFill>
                            <a:schemeClr val="accent1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05956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endParaRPr lang="de-DE" sz="1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412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b="1" u="sng" dirty="0">
                          <a:solidFill>
                            <a:schemeClr val="accent1"/>
                          </a:solidFill>
                          <a:latin typeface="+mn-lt"/>
                        </a:rPr>
                        <a:t>Deckenhöhe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bis Lampe 2,84 m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n-lt"/>
                        </a:rPr>
                        <a:t>bis Decke 3,72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solidFill>
                          <a:schemeClr val="tx1"/>
                        </a:solidFill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97152"/>
                  </a:ext>
                </a:extLst>
              </a:tr>
            </a:tbl>
          </a:graphicData>
        </a:graphic>
      </p:graphicFrame>
      <p:sp>
        <p:nvSpPr>
          <p:cNvPr id="35" name="Rechteck 34">
            <a:extLst>
              <a:ext uri="{FF2B5EF4-FFF2-40B4-BE49-F238E27FC236}">
                <a16:creationId xmlns:a16="http://schemas.microsoft.com/office/drawing/2014/main" id="{3429F68C-721B-46D8-7004-F527CCEC9ED3}"/>
              </a:ext>
            </a:extLst>
          </p:cNvPr>
          <p:cNvSpPr/>
          <p:nvPr/>
        </p:nvSpPr>
        <p:spPr>
          <a:xfrm>
            <a:off x="-9525" y="6103834"/>
            <a:ext cx="11866791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grpSp>
        <p:nvGrpSpPr>
          <p:cNvPr id="105" name="Gruppieren 104">
            <a:extLst>
              <a:ext uri="{FF2B5EF4-FFF2-40B4-BE49-F238E27FC236}">
                <a16:creationId xmlns:a16="http://schemas.microsoft.com/office/drawing/2014/main" id="{4FADFF38-E1FE-5A0B-0053-D0FFF19E17F5}"/>
              </a:ext>
            </a:extLst>
          </p:cNvPr>
          <p:cNvGrpSpPr/>
          <p:nvPr/>
        </p:nvGrpSpPr>
        <p:grpSpPr>
          <a:xfrm>
            <a:off x="-267774" y="768613"/>
            <a:ext cx="8474070" cy="6650292"/>
            <a:chOff x="-267774" y="768613"/>
            <a:chExt cx="8474070" cy="6650292"/>
          </a:xfrm>
        </p:grpSpPr>
        <p:sp>
          <p:nvSpPr>
            <p:cNvPr id="38" name="Rechteck 3">
              <a:extLst>
                <a:ext uri="{FF2B5EF4-FFF2-40B4-BE49-F238E27FC236}">
                  <a16:creationId xmlns:a16="http://schemas.microsoft.com/office/drawing/2014/main" id="{F98EE846-C7B5-8BCF-297B-EFA51C4BDB1D}"/>
                </a:ext>
              </a:extLst>
            </p:cNvPr>
            <p:cNvSpPr/>
            <p:nvPr/>
          </p:nvSpPr>
          <p:spPr>
            <a:xfrm>
              <a:off x="463550" y="1352642"/>
              <a:ext cx="7493058" cy="5561807"/>
            </a:xfrm>
            <a:custGeom>
              <a:avLst/>
              <a:gdLst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8170292 w 8170292"/>
                <a:gd name="csY2" fmla="*/ 6402993 h 6402993"/>
                <a:gd name="csX3" fmla="*/ 0 w 8170292"/>
                <a:gd name="csY3" fmla="*/ 6402993 h 6402993"/>
                <a:gd name="csX4" fmla="*/ 0 w 8170292"/>
                <a:gd name="csY4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8170292 w 8170292"/>
                <a:gd name="csY2" fmla="*/ 6402993 h 6402993"/>
                <a:gd name="csX3" fmla="*/ 5176209 w 8170292"/>
                <a:gd name="csY3" fmla="*/ 6399126 h 6402993"/>
                <a:gd name="csX4" fmla="*/ 0 w 8170292"/>
                <a:gd name="csY4" fmla="*/ 6402993 h 6402993"/>
                <a:gd name="csX5" fmla="*/ 0 w 8170292"/>
                <a:gd name="csY5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5176209 w 8170292"/>
                <a:gd name="csY2" fmla="*/ 6399126 h 6402993"/>
                <a:gd name="csX3" fmla="*/ 0 w 8170292"/>
                <a:gd name="csY3" fmla="*/ 6402993 h 6402993"/>
                <a:gd name="csX4" fmla="*/ 0 w 8170292"/>
                <a:gd name="csY4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7185984 w 8170292"/>
                <a:gd name="csY2" fmla="*/ 2103351 h 6402993"/>
                <a:gd name="csX3" fmla="*/ 5176209 w 8170292"/>
                <a:gd name="csY3" fmla="*/ 6399126 h 6402993"/>
                <a:gd name="csX4" fmla="*/ 0 w 8170292"/>
                <a:gd name="csY4" fmla="*/ 6402993 h 6402993"/>
                <a:gd name="csX5" fmla="*/ 0 w 8170292"/>
                <a:gd name="csY5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7805109 w 8170292"/>
                <a:gd name="csY2" fmla="*/ 2268451 h 6402993"/>
                <a:gd name="csX3" fmla="*/ 5176209 w 8170292"/>
                <a:gd name="csY3" fmla="*/ 6399126 h 6402993"/>
                <a:gd name="csX4" fmla="*/ 0 w 8170292"/>
                <a:gd name="csY4" fmla="*/ 6402993 h 6402993"/>
                <a:gd name="csX5" fmla="*/ 0 w 8170292"/>
                <a:gd name="csY5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7776534 w 8170292"/>
                <a:gd name="csY2" fmla="*/ 2290676 h 6402993"/>
                <a:gd name="csX3" fmla="*/ 5176209 w 8170292"/>
                <a:gd name="csY3" fmla="*/ 6399126 h 6402993"/>
                <a:gd name="csX4" fmla="*/ 0 w 8170292"/>
                <a:gd name="csY4" fmla="*/ 6402993 h 6402993"/>
                <a:gd name="csX5" fmla="*/ 0 w 8170292"/>
                <a:gd name="csY5" fmla="*/ 0 h 6402993"/>
                <a:gd name="csX0" fmla="*/ 0 w 8170292"/>
                <a:gd name="csY0" fmla="*/ 0 h 6402993"/>
                <a:gd name="csX1" fmla="*/ 8170292 w 8170292"/>
                <a:gd name="csY1" fmla="*/ 0 h 6402993"/>
                <a:gd name="csX2" fmla="*/ 7763834 w 8170292"/>
                <a:gd name="csY2" fmla="*/ 2290676 h 6402993"/>
                <a:gd name="csX3" fmla="*/ 5176209 w 8170292"/>
                <a:gd name="csY3" fmla="*/ 6399126 h 6402993"/>
                <a:gd name="csX4" fmla="*/ 0 w 8170292"/>
                <a:gd name="csY4" fmla="*/ 6402993 h 6402993"/>
                <a:gd name="csX5" fmla="*/ 0 w 8170292"/>
                <a:gd name="csY5" fmla="*/ 0 h 6402993"/>
                <a:gd name="csX0" fmla="*/ 0 w 7967092"/>
                <a:gd name="csY0" fmla="*/ 0 h 6402993"/>
                <a:gd name="csX1" fmla="*/ 7967092 w 7967092"/>
                <a:gd name="csY1" fmla="*/ 1114425 h 6402993"/>
                <a:gd name="csX2" fmla="*/ 7763834 w 7967092"/>
                <a:gd name="csY2" fmla="*/ 2290676 h 6402993"/>
                <a:gd name="csX3" fmla="*/ 5176209 w 7967092"/>
                <a:gd name="csY3" fmla="*/ 6399126 h 6402993"/>
                <a:gd name="csX4" fmla="*/ 0 w 7967092"/>
                <a:gd name="csY4" fmla="*/ 6402993 h 6402993"/>
                <a:gd name="csX5" fmla="*/ 0 w 7967092"/>
                <a:gd name="csY5" fmla="*/ 0 h 6402993"/>
                <a:gd name="csX0" fmla="*/ 0 w 7967092"/>
                <a:gd name="csY0" fmla="*/ 0 h 6402993"/>
                <a:gd name="csX1" fmla="*/ 6125534 w 7967092"/>
                <a:gd name="csY1" fmla="*/ 852401 h 6402993"/>
                <a:gd name="csX2" fmla="*/ 7967092 w 7967092"/>
                <a:gd name="csY2" fmla="*/ 1114425 h 6402993"/>
                <a:gd name="csX3" fmla="*/ 7763834 w 7967092"/>
                <a:gd name="csY3" fmla="*/ 2290676 h 6402993"/>
                <a:gd name="csX4" fmla="*/ 5176209 w 7967092"/>
                <a:gd name="csY4" fmla="*/ 6399126 h 6402993"/>
                <a:gd name="csX5" fmla="*/ 0 w 7967092"/>
                <a:gd name="csY5" fmla="*/ 6402993 h 6402993"/>
                <a:gd name="csX6" fmla="*/ 0 w 7967092"/>
                <a:gd name="csY6" fmla="*/ 0 h 6402993"/>
                <a:gd name="csX0" fmla="*/ 0 w 7967092"/>
                <a:gd name="csY0" fmla="*/ 0 h 6402993"/>
                <a:gd name="csX1" fmla="*/ 5684209 w 7967092"/>
                <a:gd name="csY1" fmla="*/ 785726 h 6402993"/>
                <a:gd name="csX2" fmla="*/ 6125534 w 7967092"/>
                <a:gd name="csY2" fmla="*/ 852401 h 6402993"/>
                <a:gd name="csX3" fmla="*/ 7967092 w 7967092"/>
                <a:gd name="csY3" fmla="*/ 1114425 h 6402993"/>
                <a:gd name="csX4" fmla="*/ 7763834 w 7967092"/>
                <a:gd name="csY4" fmla="*/ 2290676 h 6402993"/>
                <a:gd name="csX5" fmla="*/ 5176209 w 7967092"/>
                <a:gd name="csY5" fmla="*/ 6399126 h 6402993"/>
                <a:gd name="csX6" fmla="*/ 0 w 7967092"/>
                <a:gd name="csY6" fmla="*/ 6402993 h 6402993"/>
                <a:gd name="csX7" fmla="*/ 0 w 7967092"/>
                <a:gd name="csY7" fmla="*/ 0 h 6402993"/>
                <a:gd name="csX0" fmla="*/ 0 w 7967092"/>
                <a:gd name="csY0" fmla="*/ 0 h 6402993"/>
                <a:gd name="csX1" fmla="*/ 6004884 w 7967092"/>
                <a:gd name="csY1" fmla="*/ 1636626 h 6402993"/>
                <a:gd name="csX2" fmla="*/ 6125534 w 7967092"/>
                <a:gd name="csY2" fmla="*/ 852401 h 6402993"/>
                <a:gd name="csX3" fmla="*/ 7967092 w 7967092"/>
                <a:gd name="csY3" fmla="*/ 1114425 h 6402993"/>
                <a:gd name="csX4" fmla="*/ 7763834 w 7967092"/>
                <a:gd name="csY4" fmla="*/ 2290676 h 6402993"/>
                <a:gd name="csX5" fmla="*/ 5176209 w 7967092"/>
                <a:gd name="csY5" fmla="*/ 6399126 h 6402993"/>
                <a:gd name="csX6" fmla="*/ 0 w 7967092"/>
                <a:gd name="csY6" fmla="*/ 6402993 h 6402993"/>
                <a:gd name="csX7" fmla="*/ 0 w 7967092"/>
                <a:gd name="csY7" fmla="*/ 0 h 6402993"/>
                <a:gd name="csX0" fmla="*/ 0 w 7967092"/>
                <a:gd name="csY0" fmla="*/ 0 h 6402993"/>
                <a:gd name="csX1" fmla="*/ 6004884 w 7967092"/>
                <a:gd name="csY1" fmla="*/ 1636626 h 6402993"/>
                <a:gd name="csX2" fmla="*/ 6125534 w 7967092"/>
                <a:gd name="csY2" fmla="*/ 852401 h 6402993"/>
                <a:gd name="csX3" fmla="*/ 7967092 w 7967092"/>
                <a:gd name="csY3" fmla="*/ 1114425 h 6402993"/>
                <a:gd name="csX4" fmla="*/ 7763834 w 7967092"/>
                <a:gd name="csY4" fmla="*/ 2290676 h 6402993"/>
                <a:gd name="csX5" fmla="*/ 5176209 w 7967092"/>
                <a:gd name="csY5" fmla="*/ 6399126 h 6402993"/>
                <a:gd name="csX6" fmla="*/ 0 w 7967092"/>
                <a:gd name="csY6" fmla="*/ 6402993 h 6402993"/>
                <a:gd name="csX7" fmla="*/ 0 w 7967092"/>
                <a:gd name="csY7" fmla="*/ 0 h 6402993"/>
                <a:gd name="csX0" fmla="*/ 0 w 7967092"/>
                <a:gd name="csY0" fmla="*/ 217965 h 6620958"/>
                <a:gd name="csX1" fmla="*/ 5153984 w 7967092"/>
                <a:gd name="csY1" fmla="*/ 1527566 h 6620958"/>
                <a:gd name="csX2" fmla="*/ 6004884 w 7967092"/>
                <a:gd name="csY2" fmla="*/ 1854591 h 6620958"/>
                <a:gd name="csX3" fmla="*/ 6125534 w 7967092"/>
                <a:gd name="csY3" fmla="*/ 1070366 h 6620958"/>
                <a:gd name="csX4" fmla="*/ 7967092 w 7967092"/>
                <a:gd name="csY4" fmla="*/ 1332390 h 6620958"/>
                <a:gd name="csX5" fmla="*/ 7763834 w 7967092"/>
                <a:gd name="csY5" fmla="*/ 2508641 h 6620958"/>
                <a:gd name="csX6" fmla="*/ 5176209 w 7967092"/>
                <a:gd name="csY6" fmla="*/ 6617091 h 6620958"/>
                <a:gd name="csX7" fmla="*/ 0 w 7967092"/>
                <a:gd name="csY7" fmla="*/ 6620958 h 6620958"/>
                <a:gd name="csX8" fmla="*/ 0 w 7967092"/>
                <a:gd name="csY8" fmla="*/ 217965 h 6620958"/>
                <a:gd name="csX0" fmla="*/ 0 w 7967092"/>
                <a:gd name="csY0" fmla="*/ 217965 h 6620958"/>
                <a:gd name="csX1" fmla="*/ 5153984 w 7967092"/>
                <a:gd name="csY1" fmla="*/ 1527566 h 6620958"/>
                <a:gd name="csX2" fmla="*/ 6004884 w 7967092"/>
                <a:gd name="csY2" fmla="*/ 1854591 h 6620958"/>
                <a:gd name="csX3" fmla="*/ 6125534 w 7967092"/>
                <a:gd name="csY3" fmla="*/ 1070366 h 6620958"/>
                <a:gd name="csX4" fmla="*/ 7967092 w 7967092"/>
                <a:gd name="csY4" fmla="*/ 1332390 h 6620958"/>
                <a:gd name="csX5" fmla="*/ 7763834 w 7967092"/>
                <a:gd name="csY5" fmla="*/ 2508641 h 6620958"/>
                <a:gd name="csX6" fmla="*/ 5176209 w 7967092"/>
                <a:gd name="csY6" fmla="*/ 6617091 h 6620958"/>
                <a:gd name="csX7" fmla="*/ 0 w 7967092"/>
                <a:gd name="csY7" fmla="*/ 6620958 h 6620958"/>
                <a:gd name="csX8" fmla="*/ 0 w 7967092"/>
                <a:gd name="csY8" fmla="*/ 217965 h 6620958"/>
                <a:gd name="csX0" fmla="*/ 0 w 7967092"/>
                <a:gd name="csY0" fmla="*/ 224486 h 6627479"/>
                <a:gd name="csX1" fmla="*/ 5331784 w 7967092"/>
                <a:gd name="csY1" fmla="*/ 1461062 h 6627479"/>
                <a:gd name="csX2" fmla="*/ 6004884 w 7967092"/>
                <a:gd name="csY2" fmla="*/ 1861112 h 6627479"/>
                <a:gd name="csX3" fmla="*/ 6125534 w 7967092"/>
                <a:gd name="csY3" fmla="*/ 1076887 h 6627479"/>
                <a:gd name="csX4" fmla="*/ 7967092 w 7967092"/>
                <a:gd name="csY4" fmla="*/ 1338911 h 6627479"/>
                <a:gd name="csX5" fmla="*/ 7763834 w 7967092"/>
                <a:gd name="csY5" fmla="*/ 2515162 h 6627479"/>
                <a:gd name="csX6" fmla="*/ 5176209 w 7967092"/>
                <a:gd name="csY6" fmla="*/ 6623612 h 6627479"/>
                <a:gd name="csX7" fmla="*/ 0 w 7967092"/>
                <a:gd name="csY7" fmla="*/ 6627479 h 6627479"/>
                <a:gd name="csX8" fmla="*/ 0 w 7967092"/>
                <a:gd name="csY8" fmla="*/ 224486 h 6627479"/>
                <a:gd name="csX0" fmla="*/ 0 w 7967092"/>
                <a:gd name="csY0" fmla="*/ 229654 h 6632647"/>
                <a:gd name="csX1" fmla="*/ 5211134 w 7967092"/>
                <a:gd name="csY1" fmla="*/ 1424956 h 6632647"/>
                <a:gd name="csX2" fmla="*/ 5331784 w 7967092"/>
                <a:gd name="csY2" fmla="*/ 1466230 h 6632647"/>
                <a:gd name="csX3" fmla="*/ 6004884 w 7967092"/>
                <a:gd name="csY3" fmla="*/ 1866280 h 6632647"/>
                <a:gd name="csX4" fmla="*/ 6125534 w 7967092"/>
                <a:gd name="csY4" fmla="*/ 1082055 h 6632647"/>
                <a:gd name="csX5" fmla="*/ 7967092 w 7967092"/>
                <a:gd name="csY5" fmla="*/ 1344079 h 6632647"/>
                <a:gd name="csX6" fmla="*/ 7763834 w 7967092"/>
                <a:gd name="csY6" fmla="*/ 2520330 h 6632647"/>
                <a:gd name="csX7" fmla="*/ 5176209 w 7967092"/>
                <a:gd name="csY7" fmla="*/ 6628780 h 6632647"/>
                <a:gd name="csX8" fmla="*/ 0 w 7967092"/>
                <a:gd name="csY8" fmla="*/ 6632647 h 6632647"/>
                <a:gd name="csX9" fmla="*/ 0 w 7967092"/>
                <a:gd name="csY9" fmla="*/ 229654 h 6632647"/>
                <a:gd name="csX0" fmla="*/ 0 w 7967092"/>
                <a:gd name="csY0" fmla="*/ 210565 h 6613558"/>
                <a:gd name="csX1" fmla="*/ 5207959 w 7967092"/>
                <a:gd name="csY1" fmla="*/ 1631292 h 6613558"/>
                <a:gd name="csX2" fmla="*/ 5331784 w 7967092"/>
                <a:gd name="csY2" fmla="*/ 1447141 h 6613558"/>
                <a:gd name="csX3" fmla="*/ 6004884 w 7967092"/>
                <a:gd name="csY3" fmla="*/ 1847191 h 6613558"/>
                <a:gd name="csX4" fmla="*/ 6125534 w 7967092"/>
                <a:gd name="csY4" fmla="*/ 1062966 h 6613558"/>
                <a:gd name="csX5" fmla="*/ 7967092 w 7967092"/>
                <a:gd name="csY5" fmla="*/ 1324990 h 6613558"/>
                <a:gd name="csX6" fmla="*/ 7763834 w 7967092"/>
                <a:gd name="csY6" fmla="*/ 2501241 h 6613558"/>
                <a:gd name="csX7" fmla="*/ 5176209 w 7967092"/>
                <a:gd name="csY7" fmla="*/ 6609691 h 6613558"/>
                <a:gd name="csX8" fmla="*/ 0 w 7967092"/>
                <a:gd name="csY8" fmla="*/ 6613558 h 6613558"/>
                <a:gd name="csX9" fmla="*/ 0 w 7967092"/>
                <a:gd name="csY9" fmla="*/ 210565 h 6613558"/>
                <a:gd name="csX0" fmla="*/ 0 w 7967092"/>
                <a:gd name="csY0" fmla="*/ 210565 h 6613558"/>
                <a:gd name="csX1" fmla="*/ 5207959 w 7967092"/>
                <a:gd name="csY1" fmla="*/ 1631292 h 6613558"/>
                <a:gd name="csX2" fmla="*/ 5331784 w 7967092"/>
                <a:gd name="csY2" fmla="*/ 1447141 h 6613558"/>
                <a:gd name="csX3" fmla="*/ 6004884 w 7967092"/>
                <a:gd name="csY3" fmla="*/ 1847191 h 6613558"/>
                <a:gd name="csX4" fmla="*/ 6125534 w 7967092"/>
                <a:gd name="csY4" fmla="*/ 1062966 h 6613558"/>
                <a:gd name="csX5" fmla="*/ 7967092 w 7967092"/>
                <a:gd name="csY5" fmla="*/ 1324990 h 6613558"/>
                <a:gd name="csX6" fmla="*/ 7763834 w 7967092"/>
                <a:gd name="csY6" fmla="*/ 2501241 h 6613558"/>
                <a:gd name="csX7" fmla="*/ 5176209 w 7967092"/>
                <a:gd name="csY7" fmla="*/ 6609691 h 6613558"/>
                <a:gd name="csX8" fmla="*/ 0 w 7967092"/>
                <a:gd name="csY8" fmla="*/ 6613558 h 6613558"/>
                <a:gd name="csX9" fmla="*/ 0 w 7967092"/>
                <a:gd name="csY9" fmla="*/ 210565 h 6613558"/>
                <a:gd name="csX0" fmla="*/ 0 w 7967092"/>
                <a:gd name="csY0" fmla="*/ 236828 h 6639821"/>
                <a:gd name="csX1" fmla="*/ 4515809 w 7967092"/>
                <a:gd name="csY1" fmla="*/ 1403554 h 6639821"/>
                <a:gd name="csX2" fmla="*/ 5207959 w 7967092"/>
                <a:gd name="csY2" fmla="*/ 1657555 h 6639821"/>
                <a:gd name="csX3" fmla="*/ 5331784 w 7967092"/>
                <a:gd name="csY3" fmla="*/ 1473404 h 6639821"/>
                <a:gd name="csX4" fmla="*/ 6004884 w 7967092"/>
                <a:gd name="csY4" fmla="*/ 1873454 h 6639821"/>
                <a:gd name="csX5" fmla="*/ 6125534 w 7967092"/>
                <a:gd name="csY5" fmla="*/ 1089229 h 6639821"/>
                <a:gd name="csX6" fmla="*/ 7967092 w 7967092"/>
                <a:gd name="csY6" fmla="*/ 1351253 h 6639821"/>
                <a:gd name="csX7" fmla="*/ 7763834 w 7967092"/>
                <a:gd name="csY7" fmla="*/ 2527504 h 6639821"/>
                <a:gd name="csX8" fmla="*/ 5176209 w 7967092"/>
                <a:gd name="csY8" fmla="*/ 6635954 h 6639821"/>
                <a:gd name="csX9" fmla="*/ 0 w 7967092"/>
                <a:gd name="csY9" fmla="*/ 6639821 h 6639821"/>
                <a:gd name="csX10" fmla="*/ 0 w 7967092"/>
                <a:gd name="csY10" fmla="*/ 236828 h 6639821"/>
                <a:gd name="csX0" fmla="*/ 0 w 7967092"/>
                <a:gd name="csY0" fmla="*/ 241531 h 6644524"/>
                <a:gd name="csX1" fmla="*/ 4684084 w 7967092"/>
                <a:gd name="csY1" fmla="*/ 1360632 h 6644524"/>
                <a:gd name="csX2" fmla="*/ 5207959 w 7967092"/>
                <a:gd name="csY2" fmla="*/ 1662258 h 6644524"/>
                <a:gd name="csX3" fmla="*/ 5331784 w 7967092"/>
                <a:gd name="csY3" fmla="*/ 1478107 h 6644524"/>
                <a:gd name="csX4" fmla="*/ 6004884 w 7967092"/>
                <a:gd name="csY4" fmla="*/ 1878157 h 6644524"/>
                <a:gd name="csX5" fmla="*/ 6125534 w 7967092"/>
                <a:gd name="csY5" fmla="*/ 1093932 h 6644524"/>
                <a:gd name="csX6" fmla="*/ 7967092 w 7967092"/>
                <a:gd name="csY6" fmla="*/ 1355956 h 6644524"/>
                <a:gd name="csX7" fmla="*/ 7763834 w 7967092"/>
                <a:gd name="csY7" fmla="*/ 2532207 h 6644524"/>
                <a:gd name="csX8" fmla="*/ 5176209 w 7967092"/>
                <a:gd name="csY8" fmla="*/ 6640657 h 6644524"/>
                <a:gd name="csX9" fmla="*/ 0 w 7967092"/>
                <a:gd name="csY9" fmla="*/ 6644524 h 6644524"/>
                <a:gd name="csX10" fmla="*/ 0 w 7967092"/>
                <a:gd name="csY10" fmla="*/ 241531 h 6644524"/>
                <a:gd name="csX0" fmla="*/ 0 w 7967092"/>
                <a:gd name="csY0" fmla="*/ 241531 h 6644524"/>
                <a:gd name="csX1" fmla="*/ 4684084 w 7967092"/>
                <a:gd name="csY1" fmla="*/ 1360632 h 6644524"/>
                <a:gd name="csX2" fmla="*/ 5207959 w 7967092"/>
                <a:gd name="csY2" fmla="*/ 1662258 h 6644524"/>
                <a:gd name="csX3" fmla="*/ 5331784 w 7967092"/>
                <a:gd name="csY3" fmla="*/ 1478107 h 6644524"/>
                <a:gd name="csX4" fmla="*/ 6004884 w 7967092"/>
                <a:gd name="csY4" fmla="*/ 1878157 h 6644524"/>
                <a:gd name="csX5" fmla="*/ 6125534 w 7967092"/>
                <a:gd name="csY5" fmla="*/ 1093932 h 6644524"/>
                <a:gd name="csX6" fmla="*/ 7967092 w 7967092"/>
                <a:gd name="csY6" fmla="*/ 1355956 h 6644524"/>
                <a:gd name="csX7" fmla="*/ 7763834 w 7967092"/>
                <a:gd name="csY7" fmla="*/ 2532207 h 6644524"/>
                <a:gd name="csX8" fmla="*/ 5176209 w 7967092"/>
                <a:gd name="csY8" fmla="*/ 6640657 h 6644524"/>
                <a:gd name="csX9" fmla="*/ 0 w 7967092"/>
                <a:gd name="csY9" fmla="*/ 6644524 h 6644524"/>
                <a:gd name="csX10" fmla="*/ 0 w 7967092"/>
                <a:gd name="csY10" fmla="*/ 241531 h 6644524"/>
                <a:gd name="csX0" fmla="*/ 0 w 7967092"/>
                <a:gd name="csY0" fmla="*/ 241531 h 6644524"/>
                <a:gd name="csX1" fmla="*/ 4671384 w 7967092"/>
                <a:gd name="csY1" fmla="*/ 1360632 h 6644524"/>
                <a:gd name="csX2" fmla="*/ 5207959 w 7967092"/>
                <a:gd name="csY2" fmla="*/ 1662258 h 6644524"/>
                <a:gd name="csX3" fmla="*/ 5331784 w 7967092"/>
                <a:gd name="csY3" fmla="*/ 1478107 h 6644524"/>
                <a:gd name="csX4" fmla="*/ 6004884 w 7967092"/>
                <a:gd name="csY4" fmla="*/ 1878157 h 6644524"/>
                <a:gd name="csX5" fmla="*/ 6125534 w 7967092"/>
                <a:gd name="csY5" fmla="*/ 1093932 h 6644524"/>
                <a:gd name="csX6" fmla="*/ 7967092 w 7967092"/>
                <a:gd name="csY6" fmla="*/ 1355956 h 6644524"/>
                <a:gd name="csX7" fmla="*/ 7763834 w 7967092"/>
                <a:gd name="csY7" fmla="*/ 2532207 h 6644524"/>
                <a:gd name="csX8" fmla="*/ 5176209 w 7967092"/>
                <a:gd name="csY8" fmla="*/ 6640657 h 6644524"/>
                <a:gd name="csX9" fmla="*/ 0 w 7967092"/>
                <a:gd name="csY9" fmla="*/ 6644524 h 6644524"/>
                <a:gd name="csX10" fmla="*/ 0 w 7967092"/>
                <a:gd name="csY10" fmla="*/ 241531 h 6644524"/>
                <a:gd name="csX0" fmla="*/ 0 w 7967092"/>
                <a:gd name="csY0" fmla="*/ 241531 h 6644524"/>
                <a:gd name="csX1" fmla="*/ 4671384 w 7967092"/>
                <a:gd name="csY1" fmla="*/ 1360632 h 6644524"/>
                <a:gd name="csX2" fmla="*/ 5198434 w 7967092"/>
                <a:gd name="csY2" fmla="*/ 1671783 h 6644524"/>
                <a:gd name="csX3" fmla="*/ 5331784 w 7967092"/>
                <a:gd name="csY3" fmla="*/ 1478107 h 6644524"/>
                <a:gd name="csX4" fmla="*/ 6004884 w 7967092"/>
                <a:gd name="csY4" fmla="*/ 1878157 h 6644524"/>
                <a:gd name="csX5" fmla="*/ 6125534 w 7967092"/>
                <a:gd name="csY5" fmla="*/ 1093932 h 6644524"/>
                <a:gd name="csX6" fmla="*/ 7967092 w 7967092"/>
                <a:gd name="csY6" fmla="*/ 1355956 h 6644524"/>
                <a:gd name="csX7" fmla="*/ 7763834 w 7967092"/>
                <a:gd name="csY7" fmla="*/ 2532207 h 6644524"/>
                <a:gd name="csX8" fmla="*/ 5176209 w 7967092"/>
                <a:gd name="csY8" fmla="*/ 6640657 h 6644524"/>
                <a:gd name="csX9" fmla="*/ 0 w 7967092"/>
                <a:gd name="csY9" fmla="*/ 6644524 h 6644524"/>
                <a:gd name="csX10" fmla="*/ 0 w 7967092"/>
                <a:gd name="csY10" fmla="*/ 241531 h 6644524"/>
                <a:gd name="csX0" fmla="*/ 0 w 7967092"/>
                <a:gd name="csY0" fmla="*/ 0 h 6402993"/>
                <a:gd name="csX1" fmla="*/ 4671384 w 7967092"/>
                <a:gd name="csY1" fmla="*/ 1119101 h 6402993"/>
                <a:gd name="csX2" fmla="*/ 5198434 w 7967092"/>
                <a:gd name="csY2" fmla="*/ 1430252 h 6402993"/>
                <a:gd name="csX3" fmla="*/ 5331784 w 7967092"/>
                <a:gd name="csY3" fmla="*/ 1236576 h 6402993"/>
                <a:gd name="csX4" fmla="*/ 6004884 w 7967092"/>
                <a:gd name="csY4" fmla="*/ 1636626 h 6402993"/>
                <a:gd name="csX5" fmla="*/ 6125534 w 7967092"/>
                <a:gd name="csY5" fmla="*/ 852401 h 6402993"/>
                <a:gd name="csX6" fmla="*/ 7967092 w 7967092"/>
                <a:gd name="csY6" fmla="*/ 1114425 h 6402993"/>
                <a:gd name="csX7" fmla="*/ 7763834 w 7967092"/>
                <a:gd name="csY7" fmla="*/ 2290676 h 6402993"/>
                <a:gd name="csX8" fmla="*/ 5176209 w 7967092"/>
                <a:gd name="csY8" fmla="*/ 6399126 h 6402993"/>
                <a:gd name="csX9" fmla="*/ 0 w 7967092"/>
                <a:gd name="csY9" fmla="*/ 6402993 h 6402993"/>
                <a:gd name="csX10" fmla="*/ 0 w 7967092"/>
                <a:gd name="csY10" fmla="*/ 0 h 6402993"/>
                <a:gd name="csX0" fmla="*/ 1685925 w 7967092"/>
                <a:gd name="csY0" fmla="*/ 773199 h 5550592"/>
                <a:gd name="csX1" fmla="*/ 4671384 w 7967092"/>
                <a:gd name="csY1" fmla="*/ 266700 h 5550592"/>
                <a:gd name="csX2" fmla="*/ 5198434 w 7967092"/>
                <a:gd name="csY2" fmla="*/ 577851 h 5550592"/>
                <a:gd name="csX3" fmla="*/ 5331784 w 7967092"/>
                <a:gd name="csY3" fmla="*/ 384175 h 5550592"/>
                <a:gd name="csX4" fmla="*/ 6004884 w 7967092"/>
                <a:gd name="csY4" fmla="*/ 784225 h 5550592"/>
                <a:gd name="csX5" fmla="*/ 6125534 w 7967092"/>
                <a:gd name="csY5" fmla="*/ 0 h 5550592"/>
                <a:gd name="csX6" fmla="*/ 7967092 w 7967092"/>
                <a:gd name="csY6" fmla="*/ 262024 h 5550592"/>
                <a:gd name="csX7" fmla="*/ 7763834 w 7967092"/>
                <a:gd name="csY7" fmla="*/ 1438275 h 5550592"/>
                <a:gd name="csX8" fmla="*/ 5176209 w 7967092"/>
                <a:gd name="csY8" fmla="*/ 5546725 h 5550592"/>
                <a:gd name="csX9" fmla="*/ 0 w 7967092"/>
                <a:gd name="csY9" fmla="*/ 5550592 h 5550592"/>
                <a:gd name="csX10" fmla="*/ 1685925 w 7967092"/>
                <a:gd name="csY10" fmla="*/ 773199 h 5550592"/>
                <a:gd name="csX0" fmla="*/ 1685925 w 7967092"/>
                <a:gd name="csY0" fmla="*/ 773199 h 5550592"/>
                <a:gd name="csX1" fmla="*/ 4671384 w 7967092"/>
                <a:gd name="csY1" fmla="*/ 266700 h 5550592"/>
                <a:gd name="csX2" fmla="*/ 5198434 w 7967092"/>
                <a:gd name="csY2" fmla="*/ 577851 h 5550592"/>
                <a:gd name="csX3" fmla="*/ 5331784 w 7967092"/>
                <a:gd name="csY3" fmla="*/ 384175 h 5550592"/>
                <a:gd name="csX4" fmla="*/ 6004884 w 7967092"/>
                <a:gd name="csY4" fmla="*/ 784225 h 5550592"/>
                <a:gd name="csX5" fmla="*/ 6125534 w 7967092"/>
                <a:gd name="csY5" fmla="*/ 0 h 5550592"/>
                <a:gd name="csX6" fmla="*/ 7967092 w 7967092"/>
                <a:gd name="csY6" fmla="*/ 262024 h 5550592"/>
                <a:gd name="csX7" fmla="*/ 7763834 w 7967092"/>
                <a:gd name="csY7" fmla="*/ 1438275 h 5550592"/>
                <a:gd name="csX8" fmla="*/ 5176209 w 7967092"/>
                <a:gd name="csY8" fmla="*/ 5546725 h 5550592"/>
                <a:gd name="csX9" fmla="*/ 0 w 7967092"/>
                <a:gd name="csY9" fmla="*/ 5550592 h 5550592"/>
                <a:gd name="csX10" fmla="*/ 940759 w 7967092"/>
                <a:gd name="csY10" fmla="*/ 2870200 h 5550592"/>
                <a:gd name="csX11" fmla="*/ 1685925 w 7967092"/>
                <a:gd name="csY11" fmla="*/ 773199 h 5550592"/>
                <a:gd name="csX0" fmla="*/ 1685925 w 7967092"/>
                <a:gd name="csY0" fmla="*/ 773199 h 5550592"/>
                <a:gd name="csX1" fmla="*/ 4671384 w 7967092"/>
                <a:gd name="csY1" fmla="*/ 266700 h 5550592"/>
                <a:gd name="csX2" fmla="*/ 5198434 w 7967092"/>
                <a:gd name="csY2" fmla="*/ 577851 h 5550592"/>
                <a:gd name="csX3" fmla="*/ 5331784 w 7967092"/>
                <a:gd name="csY3" fmla="*/ 384175 h 5550592"/>
                <a:gd name="csX4" fmla="*/ 6004884 w 7967092"/>
                <a:gd name="csY4" fmla="*/ 784225 h 5550592"/>
                <a:gd name="csX5" fmla="*/ 6125534 w 7967092"/>
                <a:gd name="csY5" fmla="*/ 0 h 5550592"/>
                <a:gd name="csX6" fmla="*/ 7967092 w 7967092"/>
                <a:gd name="csY6" fmla="*/ 262024 h 5550592"/>
                <a:gd name="csX7" fmla="*/ 7763834 w 7967092"/>
                <a:gd name="csY7" fmla="*/ 1438275 h 5550592"/>
                <a:gd name="csX8" fmla="*/ 5176209 w 7967092"/>
                <a:gd name="csY8" fmla="*/ 5546725 h 5550592"/>
                <a:gd name="csX9" fmla="*/ 0 w 7967092"/>
                <a:gd name="csY9" fmla="*/ 5550592 h 5550592"/>
                <a:gd name="csX10" fmla="*/ 474034 w 7967092"/>
                <a:gd name="csY10" fmla="*/ 2743200 h 5550592"/>
                <a:gd name="csX11" fmla="*/ 1685925 w 7967092"/>
                <a:gd name="csY11" fmla="*/ 773199 h 5550592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208591 w 7493058"/>
                <a:gd name="csY9" fmla="*/ 5090217 h 5546725"/>
                <a:gd name="csX10" fmla="*/ 0 w 7493058"/>
                <a:gd name="csY10" fmla="*/ 2743200 h 5546725"/>
                <a:gd name="csX11" fmla="*/ 1211891 w 7493058"/>
                <a:gd name="csY11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908050 w 7493058"/>
                <a:gd name="csY9" fmla="*/ 5162551 h 5546725"/>
                <a:gd name="csX10" fmla="*/ 208591 w 7493058"/>
                <a:gd name="csY10" fmla="*/ 5090217 h 5546725"/>
                <a:gd name="csX11" fmla="*/ 0 w 7493058"/>
                <a:gd name="csY11" fmla="*/ 2743200 h 5546725"/>
                <a:gd name="csX12" fmla="*/ 1211891 w 7493058"/>
                <a:gd name="csY12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1479550 w 7493058"/>
                <a:gd name="csY9" fmla="*/ 5222876 h 5546725"/>
                <a:gd name="csX10" fmla="*/ 908050 w 7493058"/>
                <a:gd name="csY10" fmla="*/ 5162551 h 5546725"/>
                <a:gd name="csX11" fmla="*/ 208591 w 7493058"/>
                <a:gd name="csY11" fmla="*/ 5090217 h 5546725"/>
                <a:gd name="csX12" fmla="*/ 0 w 7493058"/>
                <a:gd name="csY12" fmla="*/ 2743200 h 5546725"/>
                <a:gd name="csX13" fmla="*/ 1211891 w 7493058"/>
                <a:gd name="csY13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1190625 w 7493058"/>
                <a:gd name="csY9" fmla="*/ 4813301 h 5546725"/>
                <a:gd name="csX10" fmla="*/ 908050 w 7493058"/>
                <a:gd name="csY10" fmla="*/ 5162551 h 5546725"/>
                <a:gd name="csX11" fmla="*/ 208591 w 7493058"/>
                <a:gd name="csY11" fmla="*/ 5090217 h 5546725"/>
                <a:gd name="csX12" fmla="*/ 0 w 7493058"/>
                <a:gd name="csY12" fmla="*/ 2743200 h 5546725"/>
                <a:gd name="csX13" fmla="*/ 1211891 w 7493058"/>
                <a:gd name="csY13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1876425 w 7493058"/>
                <a:gd name="csY9" fmla="*/ 4949826 h 5546725"/>
                <a:gd name="csX10" fmla="*/ 1190625 w 7493058"/>
                <a:gd name="csY10" fmla="*/ 4813301 h 5546725"/>
                <a:gd name="csX11" fmla="*/ 908050 w 7493058"/>
                <a:gd name="csY11" fmla="*/ 5162551 h 5546725"/>
                <a:gd name="csX12" fmla="*/ 208591 w 7493058"/>
                <a:gd name="csY12" fmla="*/ 5090217 h 5546725"/>
                <a:gd name="csX13" fmla="*/ 0 w 7493058"/>
                <a:gd name="csY13" fmla="*/ 2743200 h 5546725"/>
                <a:gd name="csX14" fmla="*/ 1211891 w 7493058"/>
                <a:gd name="csY14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1727200 w 7493058"/>
                <a:gd name="csY9" fmla="*/ 5133976 h 5546725"/>
                <a:gd name="csX10" fmla="*/ 1190625 w 7493058"/>
                <a:gd name="csY10" fmla="*/ 4813301 h 5546725"/>
                <a:gd name="csX11" fmla="*/ 908050 w 7493058"/>
                <a:gd name="csY11" fmla="*/ 5162551 h 5546725"/>
                <a:gd name="csX12" fmla="*/ 208591 w 7493058"/>
                <a:gd name="csY12" fmla="*/ 5090217 h 5546725"/>
                <a:gd name="csX13" fmla="*/ 0 w 7493058"/>
                <a:gd name="csY13" fmla="*/ 2743200 h 5546725"/>
                <a:gd name="csX14" fmla="*/ 1211891 w 7493058"/>
                <a:gd name="csY14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2822575 w 7493058"/>
                <a:gd name="csY9" fmla="*/ 5292726 h 5546725"/>
                <a:gd name="csX10" fmla="*/ 1727200 w 7493058"/>
                <a:gd name="csY10" fmla="*/ 5133976 h 5546725"/>
                <a:gd name="csX11" fmla="*/ 1190625 w 7493058"/>
                <a:gd name="csY11" fmla="*/ 4813301 h 5546725"/>
                <a:gd name="csX12" fmla="*/ 908050 w 7493058"/>
                <a:gd name="csY12" fmla="*/ 5162551 h 5546725"/>
                <a:gd name="csX13" fmla="*/ 208591 w 7493058"/>
                <a:gd name="csY13" fmla="*/ 5090217 h 5546725"/>
                <a:gd name="csX14" fmla="*/ 0 w 7493058"/>
                <a:gd name="csY14" fmla="*/ 2743200 h 5546725"/>
                <a:gd name="csX15" fmla="*/ 1211891 w 7493058"/>
                <a:gd name="csY15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2863850 w 7493058"/>
                <a:gd name="csY9" fmla="*/ 3794126 h 5546725"/>
                <a:gd name="csX10" fmla="*/ 1727200 w 7493058"/>
                <a:gd name="csY10" fmla="*/ 5133976 h 5546725"/>
                <a:gd name="csX11" fmla="*/ 1190625 w 7493058"/>
                <a:gd name="csY11" fmla="*/ 4813301 h 5546725"/>
                <a:gd name="csX12" fmla="*/ 908050 w 7493058"/>
                <a:gd name="csY12" fmla="*/ 5162551 h 5546725"/>
                <a:gd name="csX13" fmla="*/ 208591 w 7493058"/>
                <a:gd name="csY13" fmla="*/ 5090217 h 5546725"/>
                <a:gd name="csX14" fmla="*/ 0 w 7493058"/>
                <a:gd name="csY14" fmla="*/ 2743200 h 5546725"/>
                <a:gd name="csX15" fmla="*/ 1211891 w 7493058"/>
                <a:gd name="csY15" fmla="*/ 773199 h 5546725"/>
                <a:gd name="csX0" fmla="*/ 1211891 w 7493058"/>
                <a:gd name="csY0" fmla="*/ 773199 h 5546725"/>
                <a:gd name="csX1" fmla="*/ 4197350 w 7493058"/>
                <a:gd name="csY1" fmla="*/ 266700 h 5546725"/>
                <a:gd name="csX2" fmla="*/ 4724400 w 7493058"/>
                <a:gd name="csY2" fmla="*/ 577851 h 5546725"/>
                <a:gd name="csX3" fmla="*/ 4857750 w 7493058"/>
                <a:gd name="csY3" fmla="*/ 384175 h 5546725"/>
                <a:gd name="csX4" fmla="*/ 5530850 w 7493058"/>
                <a:gd name="csY4" fmla="*/ 784225 h 5546725"/>
                <a:gd name="csX5" fmla="*/ 5651500 w 7493058"/>
                <a:gd name="csY5" fmla="*/ 0 h 5546725"/>
                <a:gd name="csX6" fmla="*/ 7493058 w 7493058"/>
                <a:gd name="csY6" fmla="*/ 262024 h 5546725"/>
                <a:gd name="csX7" fmla="*/ 7289800 w 7493058"/>
                <a:gd name="csY7" fmla="*/ 1438275 h 5546725"/>
                <a:gd name="csX8" fmla="*/ 4702175 w 7493058"/>
                <a:gd name="csY8" fmla="*/ 5546725 h 5546725"/>
                <a:gd name="csX9" fmla="*/ 4435475 w 7493058"/>
                <a:gd name="csY9" fmla="*/ 5286376 h 5546725"/>
                <a:gd name="csX10" fmla="*/ 2863850 w 7493058"/>
                <a:gd name="csY10" fmla="*/ 3794126 h 5546725"/>
                <a:gd name="csX11" fmla="*/ 1727200 w 7493058"/>
                <a:gd name="csY11" fmla="*/ 5133976 h 5546725"/>
                <a:gd name="csX12" fmla="*/ 1190625 w 7493058"/>
                <a:gd name="csY12" fmla="*/ 4813301 h 5546725"/>
                <a:gd name="csX13" fmla="*/ 908050 w 7493058"/>
                <a:gd name="csY13" fmla="*/ 5162551 h 5546725"/>
                <a:gd name="csX14" fmla="*/ 208591 w 7493058"/>
                <a:gd name="csY14" fmla="*/ 5090217 h 5546725"/>
                <a:gd name="csX15" fmla="*/ 0 w 7493058"/>
                <a:gd name="csY15" fmla="*/ 2743200 h 5546725"/>
                <a:gd name="csX16" fmla="*/ 1211891 w 7493058"/>
                <a:gd name="csY16" fmla="*/ 773199 h 5546725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702175 w 7493058"/>
                <a:gd name="csY8" fmla="*/ 5546725 h 5549901"/>
                <a:gd name="csX9" fmla="*/ 4076700 w 7493058"/>
                <a:gd name="csY9" fmla="*/ 5549901 h 5549901"/>
                <a:gd name="csX10" fmla="*/ 2863850 w 7493058"/>
                <a:gd name="csY10" fmla="*/ 379412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702175 w 7493058"/>
                <a:gd name="csY8" fmla="*/ 5546725 h 5549901"/>
                <a:gd name="csX9" fmla="*/ 4076700 w 7493058"/>
                <a:gd name="csY9" fmla="*/ 5549901 h 5549901"/>
                <a:gd name="csX10" fmla="*/ 2981325 w 7493058"/>
                <a:gd name="csY10" fmla="*/ 364807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702175 w 7493058"/>
                <a:gd name="csY8" fmla="*/ 5534025 h 5549901"/>
                <a:gd name="csX9" fmla="*/ 4076700 w 7493058"/>
                <a:gd name="csY9" fmla="*/ 5549901 h 5549901"/>
                <a:gd name="csX10" fmla="*/ 2981325 w 7493058"/>
                <a:gd name="csY10" fmla="*/ 364807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705350 w 7493058"/>
                <a:gd name="csY8" fmla="*/ 5543550 h 5549901"/>
                <a:gd name="csX9" fmla="*/ 4076700 w 7493058"/>
                <a:gd name="csY9" fmla="*/ 5549901 h 5549901"/>
                <a:gd name="csX10" fmla="*/ 2981325 w 7493058"/>
                <a:gd name="csY10" fmla="*/ 364807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600575 w 7493058"/>
                <a:gd name="csY8" fmla="*/ 5546725 h 5549901"/>
                <a:gd name="csX9" fmla="*/ 4076700 w 7493058"/>
                <a:gd name="csY9" fmla="*/ 5549901 h 5549901"/>
                <a:gd name="csX10" fmla="*/ 2981325 w 7493058"/>
                <a:gd name="csY10" fmla="*/ 364807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49901"/>
                <a:gd name="csX1" fmla="*/ 4197350 w 7493058"/>
                <a:gd name="csY1" fmla="*/ 266700 h 5549901"/>
                <a:gd name="csX2" fmla="*/ 4724400 w 7493058"/>
                <a:gd name="csY2" fmla="*/ 577851 h 5549901"/>
                <a:gd name="csX3" fmla="*/ 4857750 w 7493058"/>
                <a:gd name="csY3" fmla="*/ 384175 h 5549901"/>
                <a:gd name="csX4" fmla="*/ 5530850 w 7493058"/>
                <a:gd name="csY4" fmla="*/ 784225 h 5549901"/>
                <a:gd name="csX5" fmla="*/ 5651500 w 7493058"/>
                <a:gd name="csY5" fmla="*/ 0 h 5549901"/>
                <a:gd name="csX6" fmla="*/ 7493058 w 7493058"/>
                <a:gd name="csY6" fmla="*/ 262024 h 5549901"/>
                <a:gd name="csX7" fmla="*/ 7289800 w 7493058"/>
                <a:gd name="csY7" fmla="*/ 1438275 h 5549901"/>
                <a:gd name="csX8" fmla="*/ 4613275 w 7493058"/>
                <a:gd name="csY8" fmla="*/ 5546725 h 5549901"/>
                <a:gd name="csX9" fmla="*/ 4076700 w 7493058"/>
                <a:gd name="csY9" fmla="*/ 5549901 h 5549901"/>
                <a:gd name="csX10" fmla="*/ 2981325 w 7493058"/>
                <a:gd name="csY10" fmla="*/ 3648076 h 5549901"/>
                <a:gd name="csX11" fmla="*/ 1727200 w 7493058"/>
                <a:gd name="csY11" fmla="*/ 5133976 h 5549901"/>
                <a:gd name="csX12" fmla="*/ 1190625 w 7493058"/>
                <a:gd name="csY12" fmla="*/ 4813301 h 5549901"/>
                <a:gd name="csX13" fmla="*/ 908050 w 7493058"/>
                <a:gd name="csY13" fmla="*/ 5162551 h 5549901"/>
                <a:gd name="csX14" fmla="*/ 208591 w 7493058"/>
                <a:gd name="csY14" fmla="*/ 5090217 h 5549901"/>
                <a:gd name="csX15" fmla="*/ 0 w 7493058"/>
                <a:gd name="csY15" fmla="*/ 2743200 h 5549901"/>
                <a:gd name="csX16" fmla="*/ 1211891 w 7493058"/>
                <a:gd name="csY16" fmla="*/ 773199 h 5549901"/>
                <a:gd name="csX0" fmla="*/ 1211891 w 7493058"/>
                <a:gd name="csY0" fmla="*/ 773199 h 5561013"/>
                <a:gd name="csX1" fmla="*/ 4197350 w 7493058"/>
                <a:gd name="csY1" fmla="*/ 266700 h 5561013"/>
                <a:gd name="csX2" fmla="*/ 4724400 w 7493058"/>
                <a:gd name="csY2" fmla="*/ 577851 h 5561013"/>
                <a:gd name="csX3" fmla="*/ 4857750 w 7493058"/>
                <a:gd name="csY3" fmla="*/ 384175 h 5561013"/>
                <a:gd name="csX4" fmla="*/ 5530850 w 7493058"/>
                <a:gd name="csY4" fmla="*/ 784225 h 5561013"/>
                <a:gd name="csX5" fmla="*/ 5651500 w 7493058"/>
                <a:gd name="csY5" fmla="*/ 0 h 5561013"/>
                <a:gd name="csX6" fmla="*/ 7493058 w 7493058"/>
                <a:gd name="csY6" fmla="*/ 262024 h 5561013"/>
                <a:gd name="csX7" fmla="*/ 7289800 w 7493058"/>
                <a:gd name="csY7" fmla="*/ 1438275 h 5561013"/>
                <a:gd name="csX8" fmla="*/ 4615656 w 7493058"/>
                <a:gd name="csY8" fmla="*/ 5561013 h 5561013"/>
                <a:gd name="csX9" fmla="*/ 4076700 w 7493058"/>
                <a:gd name="csY9" fmla="*/ 5549901 h 5561013"/>
                <a:gd name="csX10" fmla="*/ 2981325 w 7493058"/>
                <a:gd name="csY10" fmla="*/ 3648076 h 5561013"/>
                <a:gd name="csX11" fmla="*/ 1727200 w 7493058"/>
                <a:gd name="csY11" fmla="*/ 5133976 h 5561013"/>
                <a:gd name="csX12" fmla="*/ 1190625 w 7493058"/>
                <a:gd name="csY12" fmla="*/ 4813301 h 5561013"/>
                <a:gd name="csX13" fmla="*/ 908050 w 7493058"/>
                <a:gd name="csY13" fmla="*/ 5162551 h 5561013"/>
                <a:gd name="csX14" fmla="*/ 208591 w 7493058"/>
                <a:gd name="csY14" fmla="*/ 5090217 h 5561013"/>
                <a:gd name="csX15" fmla="*/ 0 w 7493058"/>
                <a:gd name="csY15" fmla="*/ 2743200 h 5561013"/>
                <a:gd name="csX16" fmla="*/ 1211891 w 7493058"/>
                <a:gd name="csY16" fmla="*/ 773199 h 5561013"/>
                <a:gd name="csX0" fmla="*/ 1211891 w 7493058"/>
                <a:gd name="csY0" fmla="*/ 773199 h 5561807"/>
                <a:gd name="csX1" fmla="*/ 4197350 w 7493058"/>
                <a:gd name="csY1" fmla="*/ 266700 h 5561807"/>
                <a:gd name="csX2" fmla="*/ 4724400 w 7493058"/>
                <a:gd name="csY2" fmla="*/ 577851 h 5561807"/>
                <a:gd name="csX3" fmla="*/ 4857750 w 7493058"/>
                <a:gd name="csY3" fmla="*/ 384175 h 5561807"/>
                <a:gd name="csX4" fmla="*/ 5530850 w 7493058"/>
                <a:gd name="csY4" fmla="*/ 784225 h 5561807"/>
                <a:gd name="csX5" fmla="*/ 5651500 w 7493058"/>
                <a:gd name="csY5" fmla="*/ 0 h 5561807"/>
                <a:gd name="csX6" fmla="*/ 7493058 w 7493058"/>
                <a:gd name="csY6" fmla="*/ 262024 h 5561807"/>
                <a:gd name="csX7" fmla="*/ 7289800 w 7493058"/>
                <a:gd name="csY7" fmla="*/ 1438275 h 5561807"/>
                <a:gd name="csX8" fmla="*/ 4615656 w 7493058"/>
                <a:gd name="csY8" fmla="*/ 5561013 h 5561807"/>
                <a:gd name="csX9" fmla="*/ 4079081 w 7493058"/>
                <a:gd name="csY9" fmla="*/ 5561807 h 5561807"/>
                <a:gd name="csX10" fmla="*/ 2981325 w 7493058"/>
                <a:gd name="csY10" fmla="*/ 3648076 h 5561807"/>
                <a:gd name="csX11" fmla="*/ 1727200 w 7493058"/>
                <a:gd name="csY11" fmla="*/ 5133976 h 5561807"/>
                <a:gd name="csX12" fmla="*/ 1190625 w 7493058"/>
                <a:gd name="csY12" fmla="*/ 4813301 h 5561807"/>
                <a:gd name="csX13" fmla="*/ 908050 w 7493058"/>
                <a:gd name="csY13" fmla="*/ 5162551 h 5561807"/>
                <a:gd name="csX14" fmla="*/ 208591 w 7493058"/>
                <a:gd name="csY14" fmla="*/ 5090217 h 5561807"/>
                <a:gd name="csX15" fmla="*/ 0 w 7493058"/>
                <a:gd name="csY15" fmla="*/ 2743200 h 5561807"/>
                <a:gd name="csX16" fmla="*/ 1211891 w 7493058"/>
                <a:gd name="csY16" fmla="*/ 773199 h 55618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493058" h="5561807">
                  <a:moveTo>
                    <a:pt x="1211891" y="773199"/>
                  </a:moveTo>
                  <a:lnTo>
                    <a:pt x="4197350" y="266700"/>
                  </a:lnTo>
                  <a:lnTo>
                    <a:pt x="4724400" y="577851"/>
                  </a:lnTo>
                  <a:lnTo>
                    <a:pt x="4857750" y="384175"/>
                  </a:lnTo>
                  <a:lnTo>
                    <a:pt x="5530850" y="784225"/>
                  </a:lnTo>
                  <a:lnTo>
                    <a:pt x="5651500" y="0"/>
                  </a:lnTo>
                  <a:lnTo>
                    <a:pt x="7493058" y="262024"/>
                  </a:lnTo>
                  <a:lnTo>
                    <a:pt x="7289800" y="1438275"/>
                  </a:lnTo>
                  <a:lnTo>
                    <a:pt x="4615656" y="5561013"/>
                  </a:lnTo>
                  <a:lnTo>
                    <a:pt x="4079081" y="5561807"/>
                  </a:lnTo>
                  <a:lnTo>
                    <a:pt x="2981325" y="3648076"/>
                  </a:lnTo>
                  <a:lnTo>
                    <a:pt x="1727200" y="5133976"/>
                  </a:lnTo>
                  <a:lnTo>
                    <a:pt x="1190625" y="4813301"/>
                  </a:lnTo>
                  <a:lnTo>
                    <a:pt x="908050" y="5162551"/>
                  </a:lnTo>
                  <a:lnTo>
                    <a:pt x="208591" y="5090217"/>
                  </a:lnTo>
                  <a:lnTo>
                    <a:pt x="0" y="2743200"/>
                  </a:lnTo>
                  <a:lnTo>
                    <a:pt x="1211891" y="77319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DEB5ED9A-62F8-09F5-3E3A-DEB175088E86}"/>
                </a:ext>
              </a:extLst>
            </p:cNvPr>
            <p:cNvSpPr/>
            <p:nvPr/>
          </p:nvSpPr>
          <p:spPr>
            <a:xfrm rot="19711827">
              <a:off x="4025512" y="5767247"/>
              <a:ext cx="438661" cy="309184"/>
            </a:xfrm>
            <a:prstGeom prst="rect">
              <a:avLst/>
            </a:prstGeom>
            <a:pattFill prst="wdDnDiag">
              <a:fgClr>
                <a:schemeClr val="bg2">
                  <a:lumMod val="2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E6728738-AAAD-5CF7-AF60-B1BDF6679C67}"/>
                </a:ext>
              </a:extLst>
            </p:cNvPr>
            <p:cNvSpPr/>
            <p:nvPr/>
          </p:nvSpPr>
          <p:spPr>
            <a:xfrm rot="18116129">
              <a:off x="6979501" y="3124073"/>
              <a:ext cx="438661" cy="371106"/>
            </a:xfrm>
            <a:prstGeom prst="rect">
              <a:avLst/>
            </a:prstGeom>
            <a:pattFill prst="wdDnDiag">
              <a:fgClr>
                <a:schemeClr val="bg2">
                  <a:lumMod val="2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" name="Teilkreis 52">
              <a:extLst>
                <a:ext uri="{FF2B5EF4-FFF2-40B4-BE49-F238E27FC236}">
                  <a16:creationId xmlns:a16="http://schemas.microsoft.com/office/drawing/2014/main" id="{07E09C24-59F8-15C3-97E2-4F03D4ABFF63}"/>
                </a:ext>
              </a:extLst>
            </p:cNvPr>
            <p:cNvSpPr/>
            <p:nvPr/>
          </p:nvSpPr>
          <p:spPr>
            <a:xfrm rot="18262844">
              <a:off x="440033" y="5799262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55" name="Teilkreis 54">
              <a:extLst>
                <a:ext uri="{FF2B5EF4-FFF2-40B4-BE49-F238E27FC236}">
                  <a16:creationId xmlns:a16="http://schemas.microsoft.com/office/drawing/2014/main" id="{25E1EBA6-B882-6AB3-725F-1A02C95FD84E}"/>
                </a:ext>
              </a:extLst>
            </p:cNvPr>
            <p:cNvSpPr/>
            <p:nvPr/>
          </p:nvSpPr>
          <p:spPr>
            <a:xfrm rot="12792984">
              <a:off x="887412" y="6092690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56" name="Teilkreis 55">
              <a:extLst>
                <a:ext uri="{FF2B5EF4-FFF2-40B4-BE49-F238E27FC236}">
                  <a16:creationId xmlns:a16="http://schemas.microsoft.com/office/drawing/2014/main" id="{2A0BC8B3-04B4-167B-B99D-06043131938D}"/>
                </a:ext>
              </a:extLst>
            </p:cNvPr>
            <p:cNvSpPr/>
            <p:nvPr/>
          </p:nvSpPr>
          <p:spPr>
            <a:xfrm rot="1867270">
              <a:off x="4430189" y="1381771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57" name="Teilkreis 56">
              <a:extLst>
                <a:ext uri="{FF2B5EF4-FFF2-40B4-BE49-F238E27FC236}">
                  <a16:creationId xmlns:a16="http://schemas.microsoft.com/office/drawing/2014/main" id="{9B2B759F-CA10-345E-42B7-73F01AADFC25}"/>
                </a:ext>
              </a:extLst>
            </p:cNvPr>
            <p:cNvSpPr/>
            <p:nvPr/>
          </p:nvSpPr>
          <p:spPr>
            <a:xfrm rot="7267270">
              <a:off x="4868296" y="1645057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58" name="Teilkreis 57">
              <a:extLst>
                <a:ext uri="{FF2B5EF4-FFF2-40B4-BE49-F238E27FC236}">
                  <a16:creationId xmlns:a16="http://schemas.microsoft.com/office/drawing/2014/main" id="{4BE2DD01-EB7E-2B21-47ED-E7A00501DD4A}"/>
                </a:ext>
              </a:extLst>
            </p:cNvPr>
            <p:cNvSpPr/>
            <p:nvPr/>
          </p:nvSpPr>
          <p:spPr>
            <a:xfrm rot="18067270">
              <a:off x="4777328" y="768613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59" name="Teilkreis 58">
              <a:extLst>
                <a:ext uri="{FF2B5EF4-FFF2-40B4-BE49-F238E27FC236}">
                  <a16:creationId xmlns:a16="http://schemas.microsoft.com/office/drawing/2014/main" id="{DD59BE36-9F25-D5E8-6978-9D1E33E24CD1}"/>
                </a:ext>
              </a:extLst>
            </p:cNvPr>
            <p:cNvSpPr/>
            <p:nvPr/>
          </p:nvSpPr>
          <p:spPr>
            <a:xfrm rot="12667270">
              <a:off x="5234238" y="1046363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60" name="Teilkreis 59">
              <a:extLst>
                <a:ext uri="{FF2B5EF4-FFF2-40B4-BE49-F238E27FC236}">
                  <a16:creationId xmlns:a16="http://schemas.microsoft.com/office/drawing/2014/main" id="{59C67467-4276-8FB8-FE03-E812F849BD5D}"/>
                </a:ext>
              </a:extLst>
            </p:cNvPr>
            <p:cNvSpPr/>
            <p:nvPr/>
          </p:nvSpPr>
          <p:spPr>
            <a:xfrm rot="3689403">
              <a:off x="3660367" y="5682262"/>
              <a:ext cx="540000" cy="54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64D89719-46D6-7044-8612-4A7DE0CE649F}"/>
                </a:ext>
              </a:extLst>
            </p:cNvPr>
            <p:cNvSpPr/>
            <p:nvPr/>
          </p:nvSpPr>
          <p:spPr>
            <a:xfrm rot="1932097">
              <a:off x="948352" y="1975854"/>
              <a:ext cx="221935" cy="236841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60A7336A-1839-0C0E-925F-EC202A976D12}"/>
                </a:ext>
              </a:extLst>
            </p:cNvPr>
            <p:cNvSpPr/>
            <p:nvPr/>
          </p:nvSpPr>
          <p:spPr>
            <a:xfrm rot="1845533">
              <a:off x="4776756" y="1131070"/>
              <a:ext cx="661926" cy="698725"/>
            </a:xfrm>
            <a:prstGeom prst="rect">
              <a:avLst/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" name="Freihandform: Form 62">
              <a:extLst>
                <a:ext uri="{FF2B5EF4-FFF2-40B4-BE49-F238E27FC236}">
                  <a16:creationId xmlns:a16="http://schemas.microsoft.com/office/drawing/2014/main" id="{8244D3B8-5A88-60FD-CF68-57D58EF5FC17}"/>
                </a:ext>
              </a:extLst>
            </p:cNvPr>
            <p:cNvSpPr/>
            <p:nvPr/>
          </p:nvSpPr>
          <p:spPr>
            <a:xfrm>
              <a:off x="1089025" y="1011332"/>
              <a:ext cx="3722688" cy="1828800"/>
            </a:xfrm>
            <a:custGeom>
              <a:avLst/>
              <a:gdLst>
                <a:gd name="csX0" fmla="*/ 447675 w 3748088"/>
                <a:gd name="csY0" fmla="*/ 1457325 h 2347913"/>
                <a:gd name="csX1" fmla="*/ 981075 w 3748088"/>
                <a:gd name="csY1" fmla="*/ 2347913 h 2347913"/>
                <a:gd name="csX2" fmla="*/ 2376488 w 3748088"/>
                <a:gd name="csY2" fmla="*/ 1495425 h 2347913"/>
                <a:gd name="csX3" fmla="*/ 2686050 w 3748088"/>
                <a:gd name="csY3" fmla="*/ 1590675 h 2347913"/>
                <a:gd name="csX4" fmla="*/ 3300413 w 3748088"/>
                <a:gd name="csY4" fmla="*/ 1566863 h 2347913"/>
                <a:gd name="csX5" fmla="*/ 3576638 w 3748088"/>
                <a:gd name="csY5" fmla="*/ 1114425 h 2347913"/>
                <a:gd name="csX6" fmla="*/ 3748088 w 3748088"/>
                <a:gd name="csY6" fmla="*/ 842963 h 2347913"/>
                <a:gd name="csX7" fmla="*/ 3205163 w 3748088"/>
                <a:gd name="csY7" fmla="*/ 519113 h 2347913"/>
                <a:gd name="csX8" fmla="*/ 3314700 w 3748088"/>
                <a:gd name="csY8" fmla="*/ 452438 h 2347913"/>
                <a:gd name="csX9" fmla="*/ 3038475 w 3748088"/>
                <a:gd name="csY9" fmla="*/ 0 h 2347913"/>
                <a:gd name="csX10" fmla="*/ 652463 w 3748088"/>
                <a:gd name="csY10" fmla="*/ 9525 h 2347913"/>
                <a:gd name="csX11" fmla="*/ 0 w 3748088"/>
                <a:gd name="csY11" fmla="*/ 485775 h 2347913"/>
                <a:gd name="csX12" fmla="*/ 695325 w 3748088"/>
                <a:gd name="csY12" fmla="*/ 1338263 h 2347913"/>
                <a:gd name="csX13" fmla="*/ 447675 w 3748088"/>
                <a:gd name="csY13" fmla="*/ 1457325 h 2347913"/>
                <a:gd name="csX0" fmla="*/ 447675 w 3744913"/>
                <a:gd name="csY0" fmla="*/ 1457325 h 2347913"/>
                <a:gd name="csX1" fmla="*/ 981075 w 3744913"/>
                <a:gd name="csY1" fmla="*/ 2347913 h 2347913"/>
                <a:gd name="csX2" fmla="*/ 2376488 w 3744913"/>
                <a:gd name="csY2" fmla="*/ 1495425 h 2347913"/>
                <a:gd name="csX3" fmla="*/ 2686050 w 3744913"/>
                <a:gd name="csY3" fmla="*/ 1590675 h 2347913"/>
                <a:gd name="csX4" fmla="*/ 3300413 w 3744913"/>
                <a:gd name="csY4" fmla="*/ 1566863 h 2347913"/>
                <a:gd name="csX5" fmla="*/ 3576638 w 3744913"/>
                <a:gd name="csY5" fmla="*/ 1114425 h 2347913"/>
                <a:gd name="csX6" fmla="*/ 3744913 w 3744913"/>
                <a:gd name="csY6" fmla="*/ 839788 h 2347913"/>
                <a:gd name="csX7" fmla="*/ 3205163 w 3744913"/>
                <a:gd name="csY7" fmla="*/ 519113 h 2347913"/>
                <a:gd name="csX8" fmla="*/ 3314700 w 3744913"/>
                <a:gd name="csY8" fmla="*/ 452438 h 2347913"/>
                <a:gd name="csX9" fmla="*/ 3038475 w 3744913"/>
                <a:gd name="csY9" fmla="*/ 0 h 2347913"/>
                <a:gd name="csX10" fmla="*/ 652463 w 3744913"/>
                <a:gd name="csY10" fmla="*/ 9525 h 2347913"/>
                <a:gd name="csX11" fmla="*/ 0 w 3744913"/>
                <a:gd name="csY11" fmla="*/ 485775 h 2347913"/>
                <a:gd name="csX12" fmla="*/ 695325 w 3744913"/>
                <a:gd name="csY12" fmla="*/ 1338263 h 2347913"/>
                <a:gd name="csX13" fmla="*/ 447675 w 3744913"/>
                <a:gd name="csY13" fmla="*/ 1457325 h 2347913"/>
                <a:gd name="connsiteX0" fmla="*/ 447675 w 3744913"/>
                <a:gd name="connsiteY0" fmla="*/ 1457325 h 2347913"/>
                <a:gd name="connsiteX1" fmla="*/ 981075 w 3744913"/>
                <a:gd name="connsiteY1" fmla="*/ 2347913 h 2347913"/>
                <a:gd name="connsiteX2" fmla="*/ 2376488 w 3744913"/>
                <a:gd name="connsiteY2" fmla="*/ 1495425 h 2347913"/>
                <a:gd name="connsiteX3" fmla="*/ 2686050 w 3744913"/>
                <a:gd name="connsiteY3" fmla="*/ 1590675 h 2347913"/>
                <a:gd name="connsiteX4" fmla="*/ 3300413 w 3744913"/>
                <a:gd name="connsiteY4" fmla="*/ 1566863 h 2347913"/>
                <a:gd name="connsiteX5" fmla="*/ 3576638 w 3744913"/>
                <a:gd name="connsiteY5" fmla="*/ 1114425 h 2347913"/>
                <a:gd name="connsiteX6" fmla="*/ 3744913 w 3744913"/>
                <a:gd name="connsiteY6" fmla="*/ 839788 h 2347913"/>
                <a:gd name="connsiteX7" fmla="*/ 3205163 w 3744913"/>
                <a:gd name="connsiteY7" fmla="*/ 519113 h 2347913"/>
                <a:gd name="connsiteX8" fmla="*/ 3314700 w 3744913"/>
                <a:gd name="connsiteY8" fmla="*/ 452438 h 2347913"/>
                <a:gd name="connsiteX9" fmla="*/ 3038475 w 3744913"/>
                <a:gd name="connsiteY9" fmla="*/ 0 h 2347913"/>
                <a:gd name="connsiteX10" fmla="*/ 0 w 3744913"/>
                <a:gd name="connsiteY10" fmla="*/ 485775 h 2347913"/>
                <a:gd name="connsiteX11" fmla="*/ 695325 w 3744913"/>
                <a:gd name="connsiteY11" fmla="*/ 1338263 h 2347913"/>
                <a:gd name="connsiteX12" fmla="*/ 447675 w 3744913"/>
                <a:gd name="connsiteY12" fmla="*/ 1457325 h 2347913"/>
                <a:gd name="connsiteX0" fmla="*/ 447675 w 3744913"/>
                <a:gd name="connsiteY0" fmla="*/ 1004887 h 1895475"/>
                <a:gd name="connsiteX1" fmla="*/ 981075 w 3744913"/>
                <a:gd name="connsiteY1" fmla="*/ 1895475 h 1895475"/>
                <a:gd name="connsiteX2" fmla="*/ 2376488 w 3744913"/>
                <a:gd name="connsiteY2" fmla="*/ 1042987 h 1895475"/>
                <a:gd name="connsiteX3" fmla="*/ 2686050 w 3744913"/>
                <a:gd name="connsiteY3" fmla="*/ 1138237 h 1895475"/>
                <a:gd name="connsiteX4" fmla="*/ 3300413 w 3744913"/>
                <a:gd name="connsiteY4" fmla="*/ 1114425 h 1895475"/>
                <a:gd name="connsiteX5" fmla="*/ 3576638 w 3744913"/>
                <a:gd name="connsiteY5" fmla="*/ 661987 h 1895475"/>
                <a:gd name="connsiteX6" fmla="*/ 3744913 w 3744913"/>
                <a:gd name="connsiteY6" fmla="*/ 387350 h 1895475"/>
                <a:gd name="connsiteX7" fmla="*/ 3205163 w 3744913"/>
                <a:gd name="connsiteY7" fmla="*/ 66675 h 1895475"/>
                <a:gd name="connsiteX8" fmla="*/ 3314700 w 3744913"/>
                <a:gd name="connsiteY8" fmla="*/ 0 h 1895475"/>
                <a:gd name="connsiteX9" fmla="*/ 0 w 3744913"/>
                <a:gd name="connsiteY9" fmla="*/ 33337 h 1895475"/>
                <a:gd name="connsiteX10" fmla="*/ 695325 w 3744913"/>
                <a:gd name="connsiteY10" fmla="*/ 885825 h 1895475"/>
                <a:gd name="connsiteX11" fmla="*/ 447675 w 3744913"/>
                <a:gd name="connsiteY11" fmla="*/ 1004887 h 1895475"/>
                <a:gd name="connsiteX0" fmla="*/ 447675 w 3744913"/>
                <a:gd name="connsiteY0" fmla="*/ 971550 h 1862138"/>
                <a:gd name="connsiteX1" fmla="*/ 981075 w 3744913"/>
                <a:gd name="connsiteY1" fmla="*/ 1862138 h 1862138"/>
                <a:gd name="connsiteX2" fmla="*/ 2376488 w 3744913"/>
                <a:gd name="connsiteY2" fmla="*/ 1009650 h 1862138"/>
                <a:gd name="connsiteX3" fmla="*/ 2686050 w 3744913"/>
                <a:gd name="connsiteY3" fmla="*/ 1104900 h 1862138"/>
                <a:gd name="connsiteX4" fmla="*/ 3300413 w 3744913"/>
                <a:gd name="connsiteY4" fmla="*/ 1081088 h 1862138"/>
                <a:gd name="connsiteX5" fmla="*/ 3576638 w 3744913"/>
                <a:gd name="connsiteY5" fmla="*/ 628650 h 1862138"/>
                <a:gd name="connsiteX6" fmla="*/ 3744913 w 3744913"/>
                <a:gd name="connsiteY6" fmla="*/ 354013 h 1862138"/>
                <a:gd name="connsiteX7" fmla="*/ 3205163 w 3744913"/>
                <a:gd name="connsiteY7" fmla="*/ 33338 h 1862138"/>
                <a:gd name="connsiteX8" fmla="*/ 0 w 3744913"/>
                <a:gd name="connsiteY8" fmla="*/ 0 h 1862138"/>
                <a:gd name="connsiteX9" fmla="*/ 695325 w 3744913"/>
                <a:gd name="connsiteY9" fmla="*/ 852488 h 1862138"/>
                <a:gd name="connsiteX10" fmla="*/ 447675 w 3744913"/>
                <a:gd name="connsiteY10" fmla="*/ 971550 h 1862138"/>
                <a:gd name="connsiteX0" fmla="*/ 425450 w 3722688"/>
                <a:gd name="connsiteY0" fmla="*/ 938212 h 1828800"/>
                <a:gd name="connsiteX1" fmla="*/ 958850 w 3722688"/>
                <a:gd name="connsiteY1" fmla="*/ 1828800 h 1828800"/>
                <a:gd name="connsiteX2" fmla="*/ 2354263 w 3722688"/>
                <a:gd name="connsiteY2" fmla="*/ 976312 h 1828800"/>
                <a:gd name="connsiteX3" fmla="*/ 2663825 w 3722688"/>
                <a:gd name="connsiteY3" fmla="*/ 1071562 h 1828800"/>
                <a:gd name="connsiteX4" fmla="*/ 3278188 w 3722688"/>
                <a:gd name="connsiteY4" fmla="*/ 1047750 h 1828800"/>
                <a:gd name="connsiteX5" fmla="*/ 3554413 w 3722688"/>
                <a:gd name="connsiteY5" fmla="*/ 595312 h 1828800"/>
                <a:gd name="connsiteX6" fmla="*/ 3722688 w 3722688"/>
                <a:gd name="connsiteY6" fmla="*/ 320675 h 1828800"/>
                <a:gd name="connsiteX7" fmla="*/ 3182938 w 3722688"/>
                <a:gd name="connsiteY7" fmla="*/ 0 h 1828800"/>
                <a:gd name="connsiteX8" fmla="*/ 0 w 3722688"/>
                <a:gd name="connsiteY8" fmla="*/ 11112 h 1828800"/>
                <a:gd name="connsiteX9" fmla="*/ 673100 w 3722688"/>
                <a:gd name="connsiteY9" fmla="*/ 819150 h 1828800"/>
                <a:gd name="connsiteX10" fmla="*/ 425450 w 3722688"/>
                <a:gd name="connsiteY10" fmla="*/ 938212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2688" h="1828800">
                  <a:moveTo>
                    <a:pt x="425450" y="938212"/>
                  </a:moveTo>
                  <a:lnTo>
                    <a:pt x="958850" y="1828800"/>
                  </a:lnTo>
                  <a:lnTo>
                    <a:pt x="2354263" y="976312"/>
                  </a:lnTo>
                  <a:lnTo>
                    <a:pt x="2663825" y="1071562"/>
                  </a:lnTo>
                  <a:lnTo>
                    <a:pt x="3278188" y="1047750"/>
                  </a:lnTo>
                  <a:lnTo>
                    <a:pt x="3554413" y="595312"/>
                  </a:lnTo>
                  <a:lnTo>
                    <a:pt x="3722688" y="320675"/>
                  </a:lnTo>
                  <a:lnTo>
                    <a:pt x="3182938" y="0"/>
                  </a:lnTo>
                  <a:lnTo>
                    <a:pt x="0" y="11112"/>
                  </a:lnTo>
                  <a:lnTo>
                    <a:pt x="673100" y="819150"/>
                  </a:lnTo>
                  <a:lnTo>
                    <a:pt x="425450" y="938212"/>
                  </a:ln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5" name="Rechteck 9">
              <a:extLst>
                <a:ext uri="{FF2B5EF4-FFF2-40B4-BE49-F238E27FC236}">
                  <a16:creationId xmlns:a16="http://schemas.microsoft.com/office/drawing/2014/main" id="{786FC06F-0B70-9CBC-BD70-EAE94B5360D6}"/>
                </a:ext>
              </a:extLst>
            </p:cNvPr>
            <p:cNvSpPr/>
            <p:nvPr/>
          </p:nvSpPr>
          <p:spPr>
            <a:xfrm rot="1063961">
              <a:off x="-137123" y="4148798"/>
              <a:ext cx="1314972" cy="533693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0696 w 1298370"/>
                <a:gd name="csY2" fmla="*/ 285977 h 533693"/>
                <a:gd name="csX3" fmla="*/ 1298370 w 1298370"/>
                <a:gd name="csY3" fmla="*/ 533693 h 533693"/>
                <a:gd name="csX4" fmla="*/ 168350 w 1298370"/>
                <a:gd name="csY4" fmla="*/ 528867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0696 w 1298370"/>
                <a:gd name="csY2" fmla="*/ 285977 h 533693"/>
                <a:gd name="csX3" fmla="*/ 1298370 w 1298370"/>
                <a:gd name="csY3" fmla="*/ 533693 h 533693"/>
                <a:gd name="csX4" fmla="*/ 168350 w 1298370"/>
                <a:gd name="csY4" fmla="*/ 528867 h 533693"/>
                <a:gd name="csX5" fmla="*/ 76380 w 1298370"/>
                <a:gd name="csY5" fmla="*/ 266273 h 533693"/>
                <a:gd name="csX6" fmla="*/ 0 w 1298370"/>
                <a:gd name="csY6" fmla="*/ 0 h 533693"/>
                <a:gd name="csX0" fmla="*/ 0 w 1314972"/>
                <a:gd name="csY0" fmla="*/ 2809 h 533693"/>
                <a:gd name="csX1" fmla="*/ 1314972 w 1314972"/>
                <a:gd name="csY1" fmla="*/ 0 h 533693"/>
                <a:gd name="csX2" fmla="*/ 1307298 w 1314972"/>
                <a:gd name="csY2" fmla="*/ 285977 h 533693"/>
                <a:gd name="csX3" fmla="*/ 1314972 w 1314972"/>
                <a:gd name="csY3" fmla="*/ 533693 h 533693"/>
                <a:gd name="csX4" fmla="*/ 184952 w 1314972"/>
                <a:gd name="csY4" fmla="*/ 528867 h 533693"/>
                <a:gd name="csX5" fmla="*/ 92982 w 1314972"/>
                <a:gd name="csY5" fmla="*/ 266273 h 533693"/>
                <a:gd name="csX6" fmla="*/ 0 w 1314972"/>
                <a:gd name="csY6" fmla="*/ 2809 h 533693"/>
                <a:gd name="csX0" fmla="*/ 0 w 1314972"/>
                <a:gd name="csY0" fmla="*/ 2809 h 533693"/>
                <a:gd name="csX1" fmla="*/ 1314972 w 1314972"/>
                <a:gd name="csY1" fmla="*/ 0 h 533693"/>
                <a:gd name="csX2" fmla="*/ 1307298 w 1314972"/>
                <a:gd name="csY2" fmla="*/ 285977 h 533693"/>
                <a:gd name="csX3" fmla="*/ 1314972 w 1314972"/>
                <a:gd name="csY3" fmla="*/ 533693 h 533693"/>
                <a:gd name="csX4" fmla="*/ 181141 w 1314972"/>
                <a:gd name="csY4" fmla="*/ 532586 h 533693"/>
                <a:gd name="csX5" fmla="*/ 92982 w 1314972"/>
                <a:gd name="csY5" fmla="*/ 266273 h 533693"/>
                <a:gd name="csX6" fmla="*/ 0 w 1314972"/>
                <a:gd name="csY6" fmla="*/ 2809 h 5336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14972" h="533693">
                  <a:moveTo>
                    <a:pt x="0" y="2809"/>
                  </a:moveTo>
                  <a:lnTo>
                    <a:pt x="1314972" y="0"/>
                  </a:lnTo>
                  <a:lnTo>
                    <a:pt x="1307298" y="285977"/>
                  </a:lnTo>
                  <a:lnTo>
                    <a:pt x="1314972" y="533693"/>
                  </a:lnTo>
                  <a:lnTo>
                    <a:pt x="181141" y="532586"/>
                  </a:lnTo>
                  <a:lnTo>
                    <a:pt x="92982" y="266273"/>
                  </a:lnTo>
                  <a:lnTo>
                    <a:pt x="0" y="280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" name="Rechteck 9">
              <a:extLst>
                <a:ext uri="{FF2B5EF4-FFF2-40B4-BE49-F238E27FC236}">
                  <a16:creationId xmlns:a16="http://schemas.microsoft.com/office/drawing/2014/main" id="{12B55812-5E59-AF1E-286C-C9825D6D2BB3}"/>
                </a:ext>
              </a:extLst>
            </p:cNvPr>
            <p:cNvSpPr/>
            <p:nvPr/>
          </p:nvSpPr>
          <p:spPr>
            <a:xfrm rot="1063961">
              <a:off x="-267774" y="4714942"/>
              <a:ext cx="1433591" cy="1445687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411837 w 1298370"/>
                <a:gd name="csY3" fmla="*/ 526933 h 533693"/>
                <a:gd name="csX4" fmla="*/ 168350 w 1298370"/>
                <a:gd name="csY4" fmla="*/ 528867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411837 w 1298370"/>
                <a:gd name="csY3" fmla="*/ 52693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927317 w 1298370"/>
                <a:gd name="csY3" fmla="*/ 531742 h 533693"/>
                <a:gd name="csX4" fmla="*/ 411837 w 1298370"/>
                <a:gd name="csY4" fmla="*/ 526933 h 533693"/>
                <a:gd name="csX5" fmla="*/ 0 w 1298370"/>
                <a:gd name="csY5" fmla="*/ 0 h 533693"/>
                <a:gd name="csX0" fmla="*/ 0 w 1298370"/>
                <a:gd name="csY0" fmla="*/ 0 h 531742"/>
                <a:gd name="csX1" fmla="*/ 1298370 w 1298370"/>
                <a:gd name="csY1" fmla="*/ 0 h 531742"/>
                <a:gd name="csX2" fmla="*/ 927317 w 1298370"/>
                <a:gd name="csY2" fmla="*/ 531742 h 531742"/>
                <a:gd name="csX3" fmla="*/ 411837 w 1298370"/>
                <a:gd name="csY3" fmla="*/ 526933 h 531742"/>
                <a:gd name="csX4" fmla="*/ 0 w 1298370"/>
                <a:gd name="csY4" fmla="*/ 0 h 531742"/>
                <a:gd name="csX0" fmla="*/ 0 w 1298370"/>
                <a:gd name="csY0" fmla="*/ 0 h 534787"/>
                <a:gd name="csX1" fmla="*/ 1298370 w 1298370"/>
                <a:gd name="csY1" fmla="*/ 0 h 534787"/>
                <a:gd name="csX2" fmla="*/ 927317 w 1298370"/>
                <a:gd name="csY2" fmla="*/ 531742 h 534787"/>
                <a:gd name="csX3" fmla="*/ 422514 w 1298370"/>
                <a:gd name="csY3" fmla="*/ 534787 h 534787"/>
                <a:gd name="csX4" fmla="*/ 0 w 1298370"/>
                <a:gd name="csY4" fmla="*/ 0 h 5347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98370" h="534787">
                  <a:moveTo>
                    <a:pt x="0" y="0"/>
                  </a:moveTo>
                  <a:lnTo>
                    <a:pt x="1298370" y="0"/>
                  </a:lnTo>
                  <a:lnTo>
                    <a:pt x="927317" y="531742"/>
                  </a:lnTo>
                  <a:lnTo>
                    <a:pt x="422514" y="5347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7" name="Rechteck 9">
              <a:extLst>
                <a:ext uri="{FF2B5EF4-FFF2-40B4-BE49-F238E27FC236}">
                  <a16:creationId xmlns:a16="http://schemas.microsoft.com/office/drawing/2014/main" id="{956B8BC6-B927-5892-C23A-E28B2965AD0C}"/>
                </a:ext>
              </a:extLst>
            </p:cNvPr>
            <p:cNvSpPr/>
            <p:nvPr/>
          </p:nvSpPr>
          <p:spPr>
            <a:xfrm rot="1063961">
              <a:off x="-132347" y="6019837"/>
              <a:ext cx="1390684" cy="1018587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514691 w 1298370"/>
                <a:gd name="csY1" fmla="*/ 5784 h 533693"/>
                <a:gd name="csX2" fmla="*/ 1298370 w 1298370"/>
                <a:gd name="csY2" fmla="*/ 0 h 533693"/>
                <a:gd name="csX3" fmla="*/ 1298370 w 1298370"/>
                <a:gd name="csY3" fmla="*/ 533693 h 533693"/>
                <a:gd name="csX4" fmla="*/ 168350 w 1298370"/>
                <a:gd name="csY4" fmla="*/ 528867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514691 w 1298370"/>
                <a:gd name="csY1" fmla="*/ 5784 h 533693"/>
                <a:gd name="csX2" fmla="*/ 633338 w 1298370"/>
                <a:gd name="csY2" fmla="*/ 10346 h 533693"/>
                <a:gd name="csX3" fmla="*/ 1298370 w 1298370"/>
                <a:gd name="csY3" fmla="*/ 0 h 533693"/>
                <a:gd name="csX4" fmla="*/ 1298370 w 1298370"/>
                <a:gd name="csY4" fmla="*/ 533693 h 533693"/>
                <a:gd name="csX5" fmla="*/ 168350 w 1298370"/>
                <a:gd name="csY5" fmla="*/ 528867 h 533693"/>
                <a:gd name="csX6" fmla="*/ 0 w 1298370"/>
                <a:gd name="csY6" fmla="*/ 0 h 533693"/>
                <a:gd name="csX0" fmla="*/ 0 w 1298370"/>
                <a:gd name="csY0" fmla="*/ 210294 h 743987"/>
                <a:gd name="csX1" fmla="*/ 514691 w 1298370"/>
                <a:gd name="csY1" fmla="*/ 216078 h 743987"/>
                <a:gd name="csX2" fmla="*/ 576525 w 1298370"/>
                <a:gd name="csY2" fmla="*/ 0 h 743987"/>
                <a:gd name="csX3" fmla="*/ 1298370 w 1298370"/>
                <a:gd name="csY3" fmla="*/ 210294 h 743987"/>
                <a:gd name="csX4" fmla="*/ 1298370 w 1298370"/>
                <a:gd name="csY4" fmla="*/ 743987 h 743987"/>
                <a:gd name="csX5" fmla="*/ 168350 w 1298370"/>
                <a:gd name="csY5" fmla="*/ 739161 h 743987"/>
                <a:gd name="csX6" fmla="*/ 0 w 1298370"/>
                <a:gd name="csY6" fmla="*/ 210294 h 743987"/>
                <a:gd name="csX0" fmla="*/ 0 w 1298370"/>
                <a:gd name="csY0" fmla="*/ 210294 h 739161"/>
                <a:gd name="csX1" fmla="*/ 514691 w 1298370"/>
                <a:gd name="csY1" fmla="*/ 216078 h 739161"/>
                <a:gd name="csX2" fmla="*/ 576525 w 1298370"/>
                <a:gd name="csY2" fmla="*/ 0 h 739161"/>
                <a:gd name="csX3" fmla="*/ 1298370 w 1298370"/>
                <a:gd name="csY3" fmla="*/ 210294 h 739161"/>
                <a:gd name="csX4" fmla="*/ 1114870 w 1298370"/>
                <a:gd name="csY4" fmla="*/ 726528 h 739161"/>
                <a:gd name="csX5" fmla="*/ 168350 w 1298370"/>
                <a:gd name="csY5" fmla="*/ 739161 h 739161"/>
                <a:gd name="csX6" fmla="*/ 0 w 1298370"/>
                <a:gd name="csY6" fmla="*/ 210294 h 739161"/>
                <a:gd name="csX0" fmla="*/ 0 w 1298370"/>
                <a:gd name="csY0" fmla="*/ 210294 h 1035097"/>
                <a:gd name="csX1" fmla="*/ 514691 w 1298370"/>
                <a:gd name="csY1" fmla="*/ 216078 h 1035097"/>
                <a:gd name="csX2" fmla="*/ 576525 w 1298370"/>
                <a:gd name="csY2" fmla="*/ 0 h 1035097"/>
                <a:gd name="csX3" fmla="*/ 1298370 w 1298370"/>
                <a:gd name="csY3" fmla="*/ 210294 h 1035097"/>
                <a:gd name="csX4" fmla="*/ 1114870 w 1298370"/>
                <a:gd name="csY4" fmla="*/ 726528 h 1035097"/>
                <a:gd name="csX5" fmla="*/ 224296 w 1298370"/>
                <a:gd name="csY5" fmla="*/ 1035097 h 1035097"/>
                <a:gd name="csX6" fmla="*/ 0 w 1298370"/>
                <a:gd name="csY6" fmla="*/ 210294 h 1035097"/>
                <a:gd name="csX0" fmla="*/ 0 w 1298370"/>
                <a:gd name="csY0" fmla="*/ 210294 h 1018587"/>
                <a:gd name="csX1" fmla="*/ 514691 w 1298370"/>
                <a:gd name="csY1" fmla="*/ 216078 h 1018587"/>
                <a:gd name="csX2" fmla="*/ 576525 w 1298370"/>
                <a:gd name="csY2" fmla="*/ 0 h 1018587"/>
                <a:gd name="csX3" fmla="*/ 1298370 w 1298370"/>
                <a:gd name="csY3" fmla="*/ 210294 h 1018587"/>
                <a:gd name="csX4" fmla="*/ 1114870 w 1298370"/>
                <a:gd name="csY4" fmla="*/ 726528 h 1018587"/>
                <a:gd name="csX5" fmla="*/ 228726 w 1298370"/>
                <a:gd name="csY5" fmla="*/ 1018587 h 1018587"/>
                <a:gd name="csX6" fmla="*/ 0 w 1298370"/>
                <a:gd name="csY6" fmla="*/ 210294 h 1018587"/>
                <a:gd name="csX0" fmla="*/ 0 w 1304755"/>
                <a:gd name="csY0" fmla="*/ 212470 h 1018587"/>
                <a:gd name="csX1" fmla="*/ 521076 w 1304755"/>
                <a:gd name="csY1" fmla="*/ 216078 h 1018587"/>
                <a:gd name="csX2" fmla="*/ 582910 w 1304755"/>
                <a:gd name="csY2" fmla="*/ 0 h 1018587"/>
                <a:gd name="csX3" fmla="*/ 1304755 w 1304755"/>
                <a:gd name="csY3" fmla="*/ 210294 h 1018587"/>
                <a:gd name="csX4" fmla="*/ 1121255 w 1304755"/>
                <a:gd name="csY4" fmla="*/ 726528 h 1018587"/>
                <a:gd name="csX5" fmla="*/ 235111 w 1304755"/>
                <a:gd name="csY5" fmla="*/ 1018587 h 1018587"/>
                <a:gd name="csX6" fmla="*/ 0 w 1304755"/>
                <a:gd name="csY6" fmla="*/ 212470 h 10185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04755" h="1018587">
                  <a:moveTo>
                    <a:pt x="0" y="212470"/>
                  </a:moveTo>
                  <a:lnTo>
                    <a:pt x="521076" y="216078"/>
                  </a:lnTo>
                  <a:lnTo>
                    <a:pt x="582910" y="0"/>
                  </a:lnTo>
                  <a:lnTo>
                    <a:pt x="1304755" y="210294"/>
                  </a:lnTo>
                  <a:lnTo>
                    <a:pt x="1121255" y="726528"/>
                  </a:lnTo>
                  <a:lnTo>
                    <a:pt x="235111" y="1018587"/>
                  </a:lnTo>
                  <a:lnTo>
                    <a:pt x="0" y="21247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" name="Rechteck 9">
              <a:extLst>
                <a:ext uri="{FF2B5EF4-FFF2-40B4-BE49-F238E27FC236}">
                  <a16:creationId xmlns:a16="http://schemas.microsoft.com/office/drawing/2014/main" id="{57E75BAD-2D81-776C-ADEC-78BAE8F69783}"/>
                </a:ext>
              </a:extLst>
            </p:cNvPr>
            <p:cNvSpPr/>
            <p:nvPr/>
          </p:nvSpPr>
          <p:spPr>
            <a:xfrm rot="18634043">
              <a:off x="1527418" y="5374426"/>
              <a:ext cx="1768806" cy="751879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298370"/>
                <a:gd name="csY0" fmla="*/ 40446 h 574139"/>
                <a:gd name="csX1" fmla="*/ 1038044 w 1298370"/>
                <a:gd name="csY1" fmla="*/ 0 h 574139"/>
                <a:gd name="csX2" fmla="*/ 1298370 w 1298370"/>
                <a:gd name="csY2" fmla="*/ 574139 h 574139"/>
                <a:gd name="csX3" fmla="*/ 168350 w 1298370"/>
                <a:gd name="csY3" fmla="*/ 569313 h 574139"/>
                <a:gd name="csX4" fmla="*/ 0 w 1298370"/>
                <a:gd name="csY4" fmla="*/ 40446 h 574139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168350 w 1148010"/>
                <a:gd name="csY3" fmla="*/ 569313 h 640170"/>
                <a:gd name="csX4" fmla="*/ 0 w 1148010"/>
                <a:gd name="csY4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89045 w 1148010"/>
                <a:gd name="csY3" fmla="*/ 154465 h 640170"/>
                <a:gd name="csX4" fmla="*/ 0 w 1148010"/>
                <a:gd name="csY4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524233 w 1148010"/>
                <a:gd name="csY3" fmla="*/ 347104 h 640170"/>
                <a:gd name="csX4" fmla="*/ 89045 w 1148010"/>
                <a:gd name="csY4" fmla="*/ 154465 h 640170"/>
                <a:gd name="csX5" fmla="*/ 0 w 1148010"/>
                <a:gd name="csY5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940721 w 1148010"/>
                <a:gd name="csY3" fmla="*/ 115929 h 640170"/>
                <a:gd name="csX4" fmla="*/ 89045 w 1148010"/>
                <a:gd name="csY4" fmla="*/ 154465 h 640170"/>
                <a:gd name="csX5" fmla="*/ 0 w 1148010"/>
                <a:gd name="csY5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1047486 w 1148010"/>
                <a:gd name="csY3" fmla="*/ 394421 h 640170"/>
                <a:gd name="csX4" fmla="*/ 940721 w 1148010"/>
                <a:gd name="csY4" fmla="*/ 115929 h 640170"/>
                <a:gd name="csX5" fmla="*/ 89045 w 1148010"/>
                <a:gd name="csY5" fmla="*/ 154465 h 640170"/>
                <a:gd name="csX6" fmla="*/ 0 w 1148010"/>
                <a:gd name="csY6" fmla="*/ 40446 h 640170"/>
                <a:gd name="csX0" fmla="*/ 0 w 1148010"/>
                <a:gd name="csY0" fmla="*/ 40446 h 751879"/>
                <a:gd name="csX1" fmla="*/ 1038044 w 1148010"/>
                <a:gd name="csY1" fmla="*/ 0 h 751879"/>
                <a:gd name="csX2" fmla="*/ 1148010 w 1148010"/>
                <a:gd name="csY2" fmla="*/ 640170 h 751879"/>
                <a:gd name="csX3" fmla="*/ 1040043 w 1148010"/>
                <a:gd name="csY3" fmla="*/ 751879 h 751879"/>
                <a:gd name="csX4" fmla="*/ 940721 w 1148010"/>
                <a:gd name="csY4" fmla="*/ 115929 h 751879"/>
                <a:gd name="csX5" fmla="*/ 89045 w 1148010"/>
                <a:gd name="csY5" fmla="*/ 154465 h 751879"/>
                <a:gd name="csX6" fmla="*/ 0 w 1148010"/>
                <a:gd name="csY6" fmla="*/ 40446 h 751879"/>
                <a:gd name="csX0" fmla="*/ 0 w 1148010"/>
                <a:gd name="csY0" fmla="*/ 40446 h 751879"/>
                <a:gd name="csX1" fmla="*/ 1038044 w 1148010"/>
                <a:gd name="csY1" fmla="*/ 0 h 751879"/>
                <a:gd name="csX2" fmla="*/ 1148010 w 1148010"/>
                <a:gd name="csY2" fmla="*/ 640170 h 751879"/>
                <a:gd name="csX3" fmla="*/ 1114481 w 1148010"/>
                <a:gd name="csY3" fmla="*/ 663075 h 751879"/>
                <a:gd name="csX4" fmla="*/ 1040043 w 1148010"/>
                <a:gd name="csY4" fmla="*/ 751879 h 751879"/>
                <a:gd name="csX5" fmla="*/ 940721 w 1148010"/>
                <a:gd name="csY5" fmla="*/ 115929 h 751879"/>
                <a:gd name="csX6" fmla="*/ 89045 w 1148010"/>
                <a:gd name="csY6" fmla="*/ 154465 h 751879"/>
                <a:gd name="csX7" fmla="*/ 0 w 1148010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48010 w 2658004"/>
                <a:gd name="csY2" fmla="*/ 640170 h 751879"/>
                <a:gd name="csX3" fmla="*/ 2658004 w 2658004"/>
                <a:gd name="csY3" fmla="*/ 620597 h 751879"/>
                <a:gd name="csX4" fmla="*/ 1040043 w 2658004"/>
                <a:gd name="csY4" fmla="*/ 751879 h 751879"/>
                <a:gd name="csX5" fmla="*/ 940721 w 2658004"/>
                <a:gd name="csY5" fmla="*/ 115929 h 751879"/>
                <a:gd name="csX6" fmla="*/ 89045 w 2658004"/>
                <a:gd name="csY6" fmla="*/ 154465 h 751879"/>
                <a:gd name="csX7" fmla="*/ 0 w 2658004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1040043 w 2658004"/>
                <a:gd name="csY4" fmla="*/ 751879 h 751879"/>
                <a:gd name="csX5" fmla="*/ 940721 w 2658004"/>
                <a:gd name="csY5" fmla="*/ 115929 h 751879"/>
                <a:gd name="csX6" fmla="*/ 89045 w 2658004"/>
                <a:gd name="csY6" fmla="*/ 154465 h 751879"/>
                <a:gd name="csX7" fmla="*/ 0 w 2658004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1774118 w 2658004"/>
                <a:gd name="csY4" fmla="*/ 693943 h 751879"/>
                <a:gd name="csX5" fmla="*/ 1040043 w 2658004"/>
                <a:gd name="csY5" fmla="*/ 751879 h 751879"/>
                <a:gd name="csX6" fmla="*/ 940721 w 2658004"/>
                <a:gd name="csY6" fmla="*/ 115929 h 751879"/>
                <a:gd name="csX7" fmla="*/ 89045 w 2658004"/>
                <a:gd name="csY7" fmla="*/ 154465 h 751879"/>
                <a:gd name="csX8" fmla="*/ 0 w 2658004"/>
                <a:gd name="csY8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2625394 w 2658004"/>
                <a:gd name="csY4" fmla="*/ 736290 h 751879"/>
                <a:gd name="csX5" fmla="*/ 1040043 w 2658004"/>
                <a:gd name="csY5" fmla="*/ 751879 h 751879"/>
                <a:gd name="csX6" fmla="*/ 940721 w 2658004"/>
                <a:gd name="csY6" fmla="*/ 115929 h 751879"/>
                <a:gd name="csX7" fmla="*/ 89045 w 2658004"/>
                <a:gd name="csY7" fmla="*/ 154465 h 751879"/>
                <a:gd name="csX8" fmla="*/ 0 w 2658004"/>
                <a:gd name="csY8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2625394 w 2658004"/>
                <a:gd name="csY4" fmla="*/ 736290 h 751879"/>
                <a:gd name="csX5" fmla="*/ 1040043 w 2658004"/>
                <a:gd name="csY5" fmla="*/ 751879 h 751879"/>
                <a:gd name="csX6" fmla="*/ 940721 w 2658004"/>
                <a:gd name="csY6" fmla="*/ 115929 h 751879"/>
                <a:gd name="csX7" fmla="*/ 0 w 2658004"/>
                <a:gd name="csY7" fmla="*/ 40446 h 751879"/>
                <a:gd name="csX0" fmla="*/ 0 w 1717283"/>
                <a:gd name="csY0" fmla="*/ 115929 h 751879"/>
                <a:gd name="csX1" fmla="*/ 97323 w 1717283"/>
                <a:gd name="csY1" fmla="*/ 0 h 751879"/>
                <a:gd name="csX2" fmla="*/ 197998 w 1717283"/>
                <a:gd name="csY2" fmla="*/ 629317 h 751879"/>
                <a:gd name="csX3" fmla="*/ 1717283 w 1717283"/>
                <a:gd name="csY3" fmla="*/ 620597 h 751879"/>
                <a:gd name="csX4" fmla="*/ 1684673 w 1717283"/>
                <a:gd name="csY4" fmla="*/ 736290 h 751879"/>
                <a:gd name="csX5" fmla="*/ 99322 w 1717283"/>
                <a:gd name="csY5" fmla="*/ 751879 h 751879"/>
                <a:gd name="csX6" fmla="*/ 0 w 1717283"/>
                <a:gd name="csY6" fmla="*/ 115929 h 751879"/>
                <a:gd name="csX0" fmla="*/ 0 w 1752602"/>
                <a:gd name="csY0" fmla="*/ 5105 h 751879"/>
                <a:gd name="csX1" fmla="*/ 132642 w 1752602"/>
                <a:gd name="csY1" fmla="*/ 0 h 751879"/>
                <a:gd name="csX2" fmla="*/ 233317 w 1752602"/>
                <a:gd name="csY2" fmla="*/ 629317 h 751879"/>
                <a:gd name="csX3" fmla="*/ 1752602 w 1752602"/>
                <a:gd name="csY3" fmla="*/ 620597 h 751879"/>
                <a:gd name="csX4" fmla="*/ 1719992 w 1752602"/>
                <a:gd name="csY4" fmla="*/ 736290 h 751879"/>
                <a:gd name="csX5" fmla="*/ 134641 w 1752602"/>
                <a:gd name="csY5" fmla="*/ 751879 h 751879"/>
                <a:gd name="csX6" fmla="*/ 0 w 1752602"/>
                <a:gd name="csY6" fmla="*/ 5105 h 751879"/>
                <a:gd name="csX0" fmla="*/ 0 w 1768806"/>
                <a:gd name="csY0" fmla="*/ 5105 h 751879"/>
                <a:gd name="csX1" fmla="*/ 132642 w 1768806"/>
                <a:gd name="csY1" fmla="*/ 0 h 751879"/>
                <a:gd name="csX2" fmla="*/ 233317 w 1768806"/>
                <a:gd name="csY2" fmla="*/ 629317 h 751879"/>
                <a:gd name="csX3" fmla="*/ 1752602 w 1768806"/>
                <a:gd name="csY3" fmla="*/ 620597 h 751879"/>
                <a:gd name="csX4" fmla="*/ 1768806 w 1768806"/>
                <a:gd name="csY4" fmla="*/ 738384 h 751879"/>
                <a:gd name="csX5" fmla="*/ 134641 w 1768806"/>
                <a:gd name="csY5" fmla="*/ 751879 h 751879"/>
                <a:gd name="csX6" fmla="*/ 0 w 1768806"/>
                <a:gd name="csY6" fmla="*/ 5105 h 7518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768806" h="751879">
                  <a:moveTo>
                    <a:pt x="0" y="5105"/>
                  </a:moveTo>
                  <a:lnTo>
                    <a:pt x="132642" y="0"/>
                  </a:lnTo>
                  <a:lnTo>
                    <a:pt x="233317" y="629317"/>
                  </a:lnTo>
                  <a:lnTo>
                    <a:pt x="1752602" y="620597"/>
                  </a:lnTo>
                  <a:lnTo>
                    <a:pt x="1768806" y="738384"/>
                  </a:lnTo>
                  <a:lnTo>
                    <a:pt x="134641" y="751879"/>
                  </a:lnTo>
                  <a:lnTo>
                    <a:pt x="0" y="510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" name="Rechteck 9">
              <a:extLst>
                <a:ext uri="{FF2B5EF4-FFF2-40B4-BE49-F238E27FC236}">
                  <a16:creationId xmlns:a16="http://schemas.microsoft.com/office/drawing/2014/main" id="{4F9E47C0-AEC9-EB2F-F4ED-DF87668F891A}"/>
                </a:ext>
              </a:extLst>
            </p:cNvPr>
            <p:cNvSpPr/>
            <p:nvPr/>
          </p:nvSpPr>
          <p:spPr>
            <a:xfrm rot="18265666">
              <a:off x="4079311" y="4635479"/>
              <a:ext cx="5019101" cy="547751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315318"/>
                <a:gd name="csY0" fmla="*/ 17390 h 533693"/>
                <a:gd name="csX1" fmla="*/ 1315318 w 1315318"/>
                <a:gd name="csY1" fmla="*/ 0 h 533693"/>
                <a:gd name="csX2" fmla="*/ 1315318 w 1315318"/>
                <a:gd name="csY2" fmla="*/ 533693 h 533693"/>
                <a:gd name="csX3" fmla="*/ 185298 w 1315318"/>
                <a:gd name="csY3" fmla="*/ 528867 h 533693"/>
                <a:gd name="csX4" fmla="*/ 0 w 1315318"/>
                <a:gd name="csY4" fmla="*/ 17390 h 533693"/>
                <a:gd name="csX0" fmla="*/ 0 w 4980740"/>
                <a:gd name="csY0" fmla="*/ 145166 h 661469"/>
                <a:gd name="csX1" fmla="*/ 4980740 w 4980740"/>
                <a:gd name="csY1" fmla="*/ 0 h 661469"/>
                <a:gd name="csX2" fmla="*/ 1315318 w 4980740"/>
                <a:gd name="csY2" fmla="*/ 661469 h 661469"/>
                <a:gd name="csX3" fmla="*/ 185298 w 4980740"/>
                <a:gd name="csY3" fmla="*/ 656643 h 661469"/>
                <a:gd name="csX4" fmla="*/ 0 w 4980740"/>
                <a:gd name="csY4" fmla="*/ 145166 h 661469"/>
                <a:gd name="csX0" fmla="*/ 0 w 4980740"/>
                <a:gd name="csY0" fmla="*/ 145166 h 656643"/>
                <a:gd name="csX1" fmla="*/ 4980740 w 4980740"/>
                <a:gd name="csY1" fmla="*/ 0 h 656643"/>
                <a:gd name="csX2" fmla="*/ 4850079 w 4980740"/>
                <a:gd name="csY2" fmla="*/ 132473 h 656643"/>
                <a:gd name="csX3" fmla="*/ 185298 w 4980740"/>
                <a:gd name="csY3" fmla="*/ 656643 h 656643"/>
                <a:gd name="csX4" fmla="*/ 0 w 4980740"/>
                <a:gd name="csY4" fmla="*/ 145166 h 656643"/>
                <a:gd name="csX0" fmla="*/ 0 w 4980740"/>
                <a:gd name="csY0" fmla="*/ 145166 h 291793"/>
                <a:gd name="csX1" fmla="*/ 4980740 w 4980740"/>
                <a:gd name="csY1" fmla="*/ 0 h 291793"/>
                <a:gd name="csX2" fmla="*/ 4850079 w 4980740"/>
                <a:gd name="csY2" fmla="*/ 132473 h 291793"/>
                <a:gd name="csX3" fmla="*/ 102662 w 4980740"/>
                <a:gd name="csY3" fmla="*/ 291793 h 291793"/>
                <a:gd name="csX4" fmla="*/ 0 w 4980740"/>
                <a:gd name="csY4" fmla="*/ 145166 h 291793"/>
                <a:gd name="csX0" fmla="*/ 0 w 4980740"/>
                <a:gd name="csY0" fmla="*/ 145166 h 291793"/>
                <a:gd name="csX1" fmla="*/ 4980740 w 4980740"/>
                <a:gd name="csY1" fmla="*/ 0 h 291793"/>
                <a:gd name="csX2" fmla="*/ 4896158 w 4980740"/>
                <a:gd name="csY2" fmla="*/ 89105 h 291793"/>
                <a:gd name="csX3" fmla="*/ 4850079 w 4980740"/>
                <a:gd name="csY3" fmla="*/ 132473 h 291793"/>
                <a:gd name="csX4" fmla="*/ 102662 w 4980740"/>
                <a:gd name="csY4" fmla="*/ 291793 h 291793"/>
                <a:gd name="csX5" fmla="*/ 0 w 4980740"/>
                <a:gd name="csY5" fmla="*/ 145166 h 291793"/>
                <a:gd name="csX0" fmla="*/ 0 w 5005499"/>
                <a:gd name="csY0" fmla="*/ 145166 h 476068"/>
                <a:gd name="csX1" fmla="*/ 4980740 w 5005499"/>
                <a:gd name="csY1" fmla="*/ 0 h 476068"/>
                <a:gd name="csX2" fmla="*/ 5005499 w 5005499"/>
                <a:gd name="csY2" fmla="*/ 476068 h 476068"/>
                <a:gd name="csX3" fmla="*/ 4850079 w 5005499"/>
                <a:gd name="csY3" fmla="*/ 132473 h 476068"/>
                <a:gd name="csX4" fmla="*/ 102662 w 5005499"/>
                <a:gd name="csY4" fmla="*/ 291793 h 476068"/>
                <a:gd name="csX5" fmla="*/ 0 w 5005499"/>
                <a:gd name="csY5" fmla="*/ 145166 h 476068"/>
                <a:gd name="csX0" fmla="*/ 0 w 5005499"/>
                <a:gd name="csY0" fmla="*/ 145166 h 476068"/>
                <a:gd name="csX1" fmla="*/ 4980740 w 5005499"/>
                <a:gd name="csY1" fmla="*/ 0 h 476068"/>
                <a:gd name="csX2" fmla="*/ 5005499 w 5005499"/>
                <a:gd name="csY2" fmla="*/ 476068 h 476068"/>
                <a:gd name="csX3" fmla="*/ 4923617 w 5005499"/>
                <a:gd name="csY3" fmla="*/ 272368 h 476068"/>
                <a:gd name="csX4" fmla="*/ 4850079 w 5005499"/>
                <a:gd name="csY4" fmla="*/ 132473 h 476068"/>
                <a:gd name="csX5" fmla="*/ 102662 w 5005499"/>
                <a:gd name="csY5" fmla="*/ 291793 h 476068"/>
                <a:gd name="csX6" fmla="*/ 0 w 5005499"/>
                <a:gd name="csY6" fmla="*/ 145166 h 476068"/>
                <a:gd name="csX0" fmla="*/ 0 w 5005499"/>
                <a:gd name="csY0" fmla="*/ 145166 h 547751"/>
                <a:gd name="csX1" fmla="*/ 4980740 w 5005499"/>
                <a:gd name="csY1" fmla="*/ 0 h 547751"/>
                <a:gd name="csX2" fmla="*/ 5005499 w 5005499"/>
                <a:gd name="csY2" fmla="*/ 476068 h 547751"/>
                <a:gd name="csX3" fmla="*/ 4875644 w 5005499"/>
                <a:gd name="csY3" fmla="*/ 547751 h 547751"/>
                <a:gd name="csX4" fmla="*/ 4850079 w 5005499"/>
                <a:gd name="csY4" fmla="*/ 132473 h 547751"/>
                <a:gd name="csX5" fmla="*/ 102662 w 5005499"/>
                <a:gd name="csY5" fmla="*/ 291793 h 547751"/>
                <a:gd name="csX6" fmla="*/ 0 w 5005499"/>
                <a:gd name="csY6" fmla="*/ 145166 h 547751"/>
                <a:gd name="csX0" fmla="*/ 0 w 5000622"/>
                <a:gd name="csY0" fmla="*/ 145166 h 547751"/>
                <a:gd name="csX1" fmla="*/ 4980740 w 5000622"/>
                <a:gd name="csY1" fmla="*/ 0 h 547751"/>
                <a:gd name="csX2" fmla="*/ 5000622 w 5000622"/>
                <a:gd name="csY2" fmla="*/ 456316 h 547751"/>
                <a:gd name="csX3" fmla="*/ 4875644 w 5000622"/>
                <a:gd name="csY3" fmla="*/ 547751 h 547751"/>
                <a:gd name="csX4" fmla="*/ 4850079 w 5000622"/>
                <a:gd name="csY4" fmla="*/ 132473 h 547751"/>
                <a:gd name="csX5" fmla="*/ 102662 w 5000622"/>
                <a:gd name="csY5" fmla="*/ 291793 h 547751"/>
                <a:gd name="csX6" fmla="*/ 0 w 5000622"/>
                <a:gd name="csY6" fmla="*/ 145166 h 547751"/>
                <a:gd name="csX0" fmla="*/ 0 w 5000622"/>
                <a:gd name="csY0" fmla="*/ 145166 h 547751"/>
                <a:gd name="csX1" fmla="*/ 4980740 w 5000622"/>
                <a:gd name="csY1" fmla="*/ 0 h 547751"/>
                <a:gd name="csX2" fmla="*/ 5000622 w 5000622"/>
                <a:gd name="csY2" fmla="*/ 456316 h 547751"/>
                <a:gd name="csX3" fmla="*/ 4875644 w 5000622"/>
                <a:gd name="csY3" fmla="*/ 547751 h 547751"/>
                <a:gd name="csX4" fmla="*/ 4850079 w 5000622"/>
                <a:gd name="csY4" fmla="*/ 132473 h 547751"/>
                <a:gd name="csX5" fmla="*/ 90392 w 5000622"/>
                <a:gd name="csY5" fmla="*/ 296354 h 547751"/>
                <a:gd name="csX6" fmla="*/ 0 w 5000622"/>
                <a:gd name="csY6" fmla="*/ 145166 h 547751"/>
                <a:gd name="csX0" fmla="*/ 0 w 5016483"/>
                <a:gd name="csY0" fmla="*/ 144489 h 547751"/>
                <a:gd name="csX1" fmla="*/ 4996601 w 5016483"/>
                <a:gd name="csY1" fmla="*/ 0 h 547751"/>
                <a:gd name="csX2" fmla="*/ 5016483 w 5016483"/>
                <a:gd name="csY2" fmla="*/ 456316 h 547751"/>
                <a:gd name="csX3" fmla="*/ 4891505 w 5016483"/>
                <a:gd name="csY3" fmla="*/ 547751 h 547751"/>
                <a:gd name="csX4" fmla="*/ 4865940 w 5016483"/>
                <a:gd name="csY4" fmla="*/ 132473 h 547751"/>
                <a:gd name="csX5" fmla="*/ 106253 w 5016483"/>
                <a:gd name="csY5" fmla="*/ 296354 h 547751"/>
                <a:gd name="csX6" fmla="*/ 0 w 5016483"/>
                <a:gd name="csY6" fmla="*/ 144489 h 547751"/>
                <a:gd name="csX0" fmla="*/ 0 w 5008626"/>
                <a:gd name="csY0" fmla="*/ 139104 h 547751"/>
                <a:gd name="csX1" fmla="*/ 4988744 w 5008626"/>
                <a:gd name="csY1" fmla="*/ 0 h 547751"/>
                <a:gd name="csX2" fmla="*/ 5008626 w 5008626"/>
                <a:gd name="csY2" fmla="*/ 456316 h 547751"/>
                <a:gd name="csX3" fmla="*/ 4883648 w 5008626"/>
                <a:gd name="csY3" fmla="*/ 547751 h 547751"/>
                <a:gd name="csX4" fmla="*/ 4858083 w 5008626"/>
                <a:gd name="csY4" fmla="*/ 132473 h 547751"/>
                <a:gd name="csX5" fmla="*/ 98396 w 5008626"/>
                <a:gd name="csY5" fmla="*/ 296354 h 547751"/>
                <a:gd name="csX6" fmla="*/ 0 w 5008626"/>
                <a:gd name="csY6" fmla="*/ 139104 h 547751"/>
                <a:gd name="csX0" fmla="*/ 0 w 5019101"/>
                <a:gd name="csY0" fmla="*/ 146284 h 547751"/>
                <a:gd name="csX1" fmla="*/ 4999219 w 5019101"/>
                <a:gd name="csY1" fmla="*/ 0 h 547751"/>
                <a:gd name="csX2" fmla="*/ 5019101 w 5019101"/>
                <a:gd name="csY2" fmla="*/ 456316 h 547751"/>
                <a:gd name="csX3" fmla="*/ 4894123 w 5019101"/>
                <a:gd name="csY3" fmla="*/ 547751 h 547751"/>
                <a:gd name="csX4" fmla="*/ 4868558 w 5019101"/>
                <a:gd name="csY4" fmla="*/ 132473 h 547751"/>
                <a:gd name="csX5" fmla="*/ 108871 w 5019101"/>
                <a:gd name="csY5" fmla="*/ 296354 h 547751"/>
                <a:gd name="csX6" fmla="*/ 0 w 5019101"/>
                <a:gd name="csY6" fmla="*/ 146284 h 5477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019101" h="547751">
                  <a:moveTo>
                    <a:pt x="0" y="146284"/>
                  </a:moveTo>
                  <a:lnTo>
                    <a:pt x="4999219" y="0"/>
                  </a:lnTo>
                  <a:lnTo>
                    <a:pt x="5019101" y="456316"/>
                  </a:lnTo>
                  <a:lnTo>
                    <a:pt x="4894123" y="547751"/>
                  </a:lnTo>
                  <a:lnTo>
                    <a:pt x="4868558" y="132473"/>
                  </a:lnTo>
                  <a:lnTo>
                    <a:pt x="108871" y="296354"/>
                  </a:lnTo>
                  <a:lnTo>
                    <a:pt x="0" y="14628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" name="Rechteck 17">
              <a:extLst>
                <a:ext uri="{FF2B5EF4-FFF2-40B4-BE49-F238E27FC236}">
                  <a16:creationId xmlns:a16="http://schemas.microsoft.com/office/drawing/2014/main" id="{42AE5837-DD98-34F6-34D4-9B2A0DBD6724}"/>
                </a:ext>
              </a:extLst>
            </p:cNvPr>
            <p:cNvSpPr/>
            <p:nvPr/>
          </p:nvSpPr>
          <p:spPr>
            <a:xfrm rot="1845533">
              <a:off x="5349585" y="1102813"/>
              <a:ext cx="1050686" cy="1527420"/>
            </a:xfrm>
            <a:custGeom>
              <a:avLst/>
              <a:gdLst>
                <a:gd name="csX0" fmla="*/ 0 w 661926"/>
                <a:gd name="csY0" fmla="*/ 0 h 698725"/>
                <a:gd name="csX1" fmla="*/ 661926 w 661926"/>
                <a:gd name="csY1" fmla="*/ 0 h 698725"/>
                <a:gd name="csX2" fmla="*/ 661926 w 661926"/>
                <a:gd name="csY2" fmla="*/ 698725 h 698725"/>
                <a:gd name="csX3" fmla="*/ 0 w 661926"/>
                <a:gd name="csY3" fmla="*/ 698725 h 698725"/>
                <a:gd name="csX4" fmla="*/ 0 w 661926"/>
                <a:gd name="csY4" fmla="*/ 0 h 698725"/>
                <a:gd name="csX0" fmla="*/ 0 w 737536"/>
                <a:gd name="csY0" fmla="*/ 0 h 720231"/>
                <a:gd name="csX1" fmla="*/ 661926 w 737536"/>
                <a:gd name="csY1" fmla="*/ 0 h 720231"/>
                <a:gd name="csX2" fmla="*/ 737536 w 737536"/>
                <a:gd name="csY2" fmla="*/ 720231 h 720231"/>
                <a:gd name="csX3" fmla="*/ 0 w 737536"/>
                <a:gd name="csY3" fmla="*/ 698725 h 720231"/>
                <a:gd name="csX4" fmla="*/ 0 w 737536"/>
                <a:gd name="csY4" fmla="*/ 0 h 720231"/>
                <a:gd name="csX0" fmla="*/ 0 w 740174"/>
                <a:gd name="csY0" fmla="*/ 585341 h 720231"/>
                <a:gd name="csX1" fmla="*/ 664564 w 740174"/>
                <a:gd name="csY1" fmla="*/ 0 h 720231"/>
                <a:gd name="csX2" fmla="*/ 740174 w 740174"/>
                <a:gd name="csY2" fmla="*/ 720231 h 720231"/>
                <a:gd name="csX3" fmla="*/ 2638 w 740174"/>
                <a:gd name="csY3" fmla="*/ 698725 h 720231"/>
                <a:gd name="csX4" fmla="*/ 0 w 740174"/>
                <a:gd name="csY4" fmla="*/ 585341 h 720231"/>
                <a:gd name="csX0" fmla="*/ 0 w 825231"/>
                <a:gd name="csY0" fmla="*/ 0 h 134890"/>
                <a:gd name="csX1" fmla="*/ 825231 w 825231"/>
                <a:gd name="csY1" fmla="*/ 13652 h 134890"/>
                <a:gd name="csX2" fmla="*/ 740174 w 825231"/>
                <a:gd name="csY2" fmla="*/ 134890 h 134890"/>
                <a:gd name="csX3" fmla="*/ 2638 w 825231"/>
                <a:gd name="csY3" fmla="*/ 113384 h 134890"/>
                <a:gd name="csX4" fmla="*/ 0 w 825231"/>
                <a:gd name="csY4" fmla="*/ 0 h 134890"/>
                <a:gd name="csX0" fmla="*/ 0 w 825231"/>
                <a:gd name="csY0" fmla="*/ 0 h 134890"/>
                <a:gd name="csX1" fmla="*/ 825231 w 825231"/>
                <a:gd name="csY1" fmla="*/ 13652 h 134890"/>
                <a:gd name="csX2" fmla="*/ 772699 w 825231"/>
                <a:gd name="csY2" fmla="*/ 83694 h 134890"/>
                <a:gd name="csX3" fmla="*/ 740174 w 825231"/>
                <a:gd name="csY3" fmla="*/ 134890 h 134890"/>
                <a:gd name="csX4" fmla="*/ 2638 w 825231"/>
                <a:gd name="csY4" fmla="*/ 113384 h 134890"/>
                <a:gd name="csX5" fmla="*/ 0 w 825231"/>
                <a:gd name="csY5" fmla="*/ 0 h 134890"/>
                <a:gd name="csX0" fmla="*/ 0 w 937851"/>
                <a:gd name="csY0" fmla="*/ 0 h 646765"/>
                <a:gd name="csX1" fmla="*/ 825231 w 937851"/>
                <a:gd name="csY1" fmla="*/ 13652 h 646765"/>
                <a:gd name="csX2" fmla="*/ 937851 w 937851"/>
                <a:gd name="csY2" fmla="*/ 646765 h 646765"/>
                <a:gd name="csX3" fmla="*/ 740174 w 937851"/>
                <a:gd name="csY3" fmla="*/ 134890 h 646765"/>
                <a:gd name="csX4" fmla="*/ 2638 w 937851"/>
                <a:gd name="csY4" fmla="*/ 113384 h 646765"/>
                <a:gd name="csX5" fmla="*/ 0 w 937851"/>
                <a:gd name="csY5" fmla="*/ 0 h 646765"/>
                <a:gd name="csX0" fmla="*/ 0 w 937851"/>
                <a:gd name="csY0" fmla="*/ 0 h 646765"/>
                <a:gd name="csX1" fmla="*/ 825231 w 937851"/>
                <a:gd name="csY1" fmla="*/ 13652 h 646765"/>
                <a:gd name="csX2" fmla="*/ 872269 w 937851"/>
                <a:gd name="csY2" fmla="*/ 257205 h 646765"/>
                <a:gd name="csX3" fmla="*/ 937851 w 937851"/>
                <a:gd name="csY3" fmla="*/ 646765 h 646765"/>
                <a:gd name="csX4" fmla="*/ 740174 w 937851"/>
                <a:gd name="csY4" fmla="*/ 134890 h 646765"/>
                <a:gd name="csX5" fmla="*/ 2638 w 937851"/>
                <a:gd name="csY5" fmla="*/ 113384 h 646765"/>
                <a:gd name="csX6" fmla="*/ 0 w 937851"/>
                <a:gd name="csY6" fmla="*/ 0 h 646765"/>
                <a:gd name="csX0" fmla="*/ 0 w 1050686"/>
                <a:gd name="csY0" fmla="*/ 0 h 646765"/>
                <a:gd name="csX1" fmla="*/ 825231 w 1050686"/>
                <a:gd name="csY1" fmla="*/ 13652 h 646765"/>
                <a:gd name="csX2" fmla="*/ 1050686 w 1050686"/>
                <a:gd name="csY2" fmla="*/ 612865 h 646765"/>
                <a:gd name="csX3" fmla="*/ 937851 w 1050686"/>
                <a:gd name="csY3" fmla="*/ 646765 h 646765"/>
                <a:gd name="csX4" fmla="*/ 740174 w 1050686"/>
                <a:gd name="csY4" fmla="*/ 134890 h 646765"/>
                <a:gd name="csX5" fmla="*/ 2638 w 1050686"/>
                <a:gd name="csY5" fmla="*/ 113384 h 646765"/>
                <a:gd name="csX6" fmla="*/ 0 w 1050686"/>
                <a:gd name="csY6" fmla="*/ 0 h 646765"/>
                <a:gd name="csX0" fmla="*/ 0 w 1050686"/>
                <a:gd name="csY0" fmla="*/ 0 h 646765"/>
                <a:gd name="csX1" fmla="*/ 697287 w 1050686"/>
                <a:gd name="csY1" fmla="*/ 6649 h 646765"/>
                <a:gd name="csX2" fmla="*/ 825231 w 1050686"/>
                <a:gd name="csY2" fmla="*/ 13652 h 646765"/>
                <a:gd name="csX3" fmla="*/ 1050686 w 1050686"/>
                <a:gd name="csY3" fmla="*/ 612865 h 646765"/>
                <a:gd name="csX4" fmla="*/ 937851 w 1050686"/>
                <a:gd name="csY4" fmla="*/ 646765 h 646765"/>
                <a:gd name="csX5" fmla="*/ 740174 w 1050686"/>
                <a:gd name="csY5" fmla="*/ 134890 h 646765"/>
                <a:gd name="csX6" fmla="*/ 2638 w 1050686"/>
                <a:gd name="csY6" fmla="*/ 113384 h 646765"/>
                <a:gd name="csX7" fmla="*/ 0 w 1050686"/>
                <a:gd name="csY7" fmla="*/ 0 h 646765"/>
                <a:gd name="csX0" fmla="*/ 0 w 1050686"/>
                <a:gd name="csY0" fmla="*/ 0 h 646765"/>
                <a:gd name="csX1" fmla="*/ 697287 w 1050686"/>
                <a:gd name="csY1" fmla="*/ 6649 h 646765"/>
                <a:gd name="csX2" fmla="*/ 774587 w 1050686"/>
                <a:gd name="csY2" fmla="*/ 12371 h 646765"/>
                <a:gd name="csX3" fmla="*/ 825231 w 1050686"/>
                <a:gd name="csY3" fmla="*/ 13652 h 646765"/>
                <a:gd name="csX4" fmla="*/ 1050686 w 1050686"/>
                <a:gd name="csY4" fmla="*/ 612865 h 646765"/>
                <a:gd name="csX5" fmla="*/ 937851 w 1050686"/>
                <a:gd name="csY5" fmla="*/ 646765 h 646765"/>
                <a:gd name="csX6" fmla="*/ 740174 w 1050686"/>
                <a:gd name="csY6" fmla="*/ 134890 h 646765"/>
                <a:gd name="csX7" fmla="*/ 2638 w 1050686"/>
                <a:gd name="csY7" fmla="*/ 113384 h 646765"/>
                <a:gd name="csX8" fmla="*/ 0 w 1050686"/>
                <a:gd name="csY8" fmla="*/ 0 h 646765"/>
                <a:gd name="csX0" fmla="*/ 0 w 1050686"/>
                <a:gd name="csY0" fmla="*/ 840172 h 1486937"/>
                <a:gd name="csX1" fmla="*/ 697287 w 1050686"/>
                <a:gd name="csY1" fmla="*/ 846821 h 1486937"/>
                <a:gd name="csX2" fmla="*/ 363262 w 1050686"/>
                <a:gd name="csY2" fmla="*/ 0 h 1486937"/>
                <a:gd name="csX3" fmla="*/ 825231 w 1050686"/>
                <a:gd name="csY3" fmla="*/ 853824 h 1486937"/>
                <a:gd name="csX4" fmla="*/ 1050686 w 1050686"/>
                <a:gd name="csY4" fmla="*/ 1453037 h 1486937"/>
                <a:gd name="csX5" fmla="*/ 937851 w 1050686"/>
                <a:gd name="csY5" fmla="*/ 1486937 h 1486937"/>
                <a:gd name="csX6" fmla="*/ 740174 w 1050686"/>
                <a:gd name="csY6" fmla="*/ 975062 h 1486937"/>
                <a:gd name="csX7" fmla="*/ 2638 w 1050686"/>
                <a:gd name="csY7" fmla="*/ 953556 h 1486937"/>
                <a:gd name="csX8" fmla="*/ 0 w 1050686"/>
                <a:gd name="csY8" fmla="*/ 840172 h 1486937"/>
                <a:gd name="csX0" fmla="*/ 0 w 1050686"/>
                <a:gd name="csY0" fmla="*/ 894816 h 1541581"/>
                <a:gd name="csX1" fmla="*/ 697287 w 1050686"/>
                <a:gd name="csY1" fmla="*/ 901465 h 1541581"/>
                <a:gd name="csX2" fmla="*/ 363262 w 1050686"/>
                <a:gd name="csY2" fmla="*/ 54644 h 1541581"/>
                <a:gd name="csX3" fmla="*/ 458212 w 1050686"/>
                <a:gd name="csY3" fmla="*/ 0 h 1541581"/>
                <a:gd name="csX4" fmla="*/ 1050686 w 1050686"/>
                <a:gd name="csY4" fmla="*/ 1507681 h 1541581"/>
                <a:gd name="csX5" fmla="*/ 937851 w 1050686"/>
                <a:gd name="csY5" fmla="*/ 1541581 h 1541581"/>
                <a:gd name="csX6" fmla="*/ 740174 w 1050686"/>
                <a:gd name="csY6" fmla="*/ 1029706 h 1541581"/>
                <a:gd name="csX7" fmla="*/ 2638 w 1050686"/>
                <a:gd name="csY7" fmla="*/ 1008200 h 1541581"/>
                <a:gd name="csX8" fmla="*/ 0 w 1050686"/>
                <a:gd name="csY8" fmla="*/ 894816 h 1541581"/>
                <a:gd name="csX0" fmla="*/ 0 w 1050686"/>
                <a:gd name="csY0" fmla="*/ 880655 h 1527420"/>
                <a:gd name="csX1" fmla="*/ 697287 w 1050686"/>
                <a:gd name="csY1" fmla="*/ 887304 h 1527420"/>
                <a:gd name="csX2" fmla="*/ 363262 w 1050686"/>
                <a:gd name="csY2" fmla="*/ 40483 h 1527420"/>
                <a:gd name="csX3" fmla="*/ 459251 w 1050686"/>
                <a:gd name="csY3" fmla="*/ 0 h 1527420"/>
                <a:gd name="csX4" fmla="*/ 1050686 w 1050686"/>
                <a:gd name="csY4" fmla="*/ 1493520 h 1527420"/>
                <a:gd name="csX5" fmla="*/ 937851 w 1050686"/>
                <a:gd name="csY5" fmla="*/ 1527420 h 1527420"/>
                <a:gd name="csX6" fmla="*/ 740174 w 1050686"/>
                <a:gd name="csY6" fmla="*/ 1015545 h 1527420"/>
                <a:gd name="csX7" fmla="*/ 2638 w 1050686"/>
                <a:gd name="csY7" fmla="*/ 994039 h 1527420"/>
                <a:gd name="csX8" fmla="*/ 0 w 1050686"/>
                <a:gd name="csY8" fmla="*/ 880655 h 15274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50686" h="1527420">
                  <a:moveTo>
                    <a:pt x="0" y="880655"/>
                  </a:moveTo>
                  <a:lnTo>
                    <a:pt x="697287" y="887304"/>
                  </a:lnTo>
                  <a:lnTo>
                    <a:pt x="363262" y="40483"/>
                  </a:lnTo>
                  <a:lnTo>
                    <a:pt x="459251" y="0"/>
                  </a:lnTo>
                  <a:lnTo>
                    <a:pt x="1050686" y="1493520"/>
                  </a:lnTo>
                  <a:lnTo>
                    <a:pt x="937851" y="1527420"/>
                  </a:lnTo>
                  <a:lnTo>
                    <a:pt x="740174" y="1015545"/>
                  </a:lnTo>
                  <a:lnTo>
                    <a:pt x="2638" y="994039"/>
                  </a:lnTo>
                  <a:cubicBezTo>
                    <a:pt x="1759" y="956244"/>
                    <a:pt x="879" y="918450"/>
                    <a:pt x="0" y="880655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Rechteck 18">
              <a:extLst>
                <a:ext uri="{FF2B5EF4-FFF2-40B4-BE49-F238E27FC236}">
                  <a16:creationId xmlns:a16="http://schemas.microsoft.com/office/drawing/2014/main" id="{1A42A7B7-67F1-1262-0B45-069D4922CE87}"/>
                </a:ext>
              </a:extLst>
            </p:cNvPr>
            <p:cNvSpPr/>
            <p:nvPr/>
          </p:nvSpPr>
          <p:spPr>
            <a:xfrm rot="1845533">
              <a:off x="6081047" y="1044475"/>
              <a:ext cx="2125249" cy="1261986"/>
            </a:xfrm>
            <a:custGeom>
              <a:avLst/>
              <a:gdLst>
                <a:gd name="csX0" fmla="*/ 0 w 661926"/>
                <a:gd name="csY0" fmla="*/ 0 h 698725"/>
                <a:gd name="csX1" fmla="*/ 661926 w 661926"/>
                <a:gd name="csY1" fmla="*/ 0 h 698725"/>
                <a:gd name="csX2" fmla="*/ 661926 w 661926"/>
                <a:gd name="csY2" fmla="*/ 698725 h 698725"/>
                <a:gd name="csX3" fmla="*/ 0 w 661926"/>
                <a:gd name="csY3" fmla="*/ 698725 h 698725"/>
                <a:gd name="csX4" fmla="*/ 0 w 661926"/>
                <a:gd name="csY4" fmla="*/ 0 h 698725"/>
                <a:gd name="csX0" fmla="*/ 144527 w 806453"/>
                <a:gd name="csY0" fmla="*/ 0 h 698725"/>
                <a:gd name="csX1" fmla="*/ 806453 w 806453"/>
                <a:gd name="csY1" fmla="*/ 0 h 698725"/>
                <a:gd name="csX2" fmla="*/ 806453 w 806453"/>
                <a:gd name="csY2" fmla="*/ 698725 h 698725"/>
                <a:gd name="csX3" fmla="*/ 0 w 806453"/>
                <a:gd name="csY3" fmla="*/ 611087 h 698725"/>
                <a:gd name="csX4" fmla="*/ 144527 w 806453"/>
                <a:gd name="csY4" fmla="*/ 0 h 698725"/>
                <a:gd name="csX0" fmla="*/ 0 w 884502"/>
                <a:gd name="csY0" fmla="*/ 420656 h 698725"/>
                <a:gd name="csX1" fmla="*/ 884502 w 884502"/>
                <a:gd name="csY1" fmla="*/ 0 h 698725"/>
                <a:gd name="csX2" fmla="*/ 884502 w 884502"/>
                <a:gd name="csY2" fmla="*/ 698725 h 698725"/>
                <a:gd name="csX3" fmla="*/ 78049 w 884502"/>
                <a:gd name="csY3" fmla="*/ 611087 h 698725"/>
                <a:gd name="csX4" fmla="*/ 0 w 884502"/>
                <a:gd name="csY4" fmla="*/ 420656 h 698725"/>
                <a:gd name="csX0" fmla="*/ 0 w 1856298"/>
                <a:gd name="csY0" fmla="*/ 681269 h 959338"/>
                <a:gd name="csX1" fmla="*/ 1856298 w 1856298"/>
                <a:gd name="csY1" fmla="*/ 0 h 959338"/>
                <a:gd name="csX2" fmla="*/ 884502 w 1856298"/>
                <a:gd name="csY2" fmla="*/ 959338 h 959338"/>
                <a:gd name="csX3" fmla="*/ 78049 w 1856298"/>
                <a:gd name="csY3" fmla="*/ 871700 h 959338"/>
                <a:gd name="csX4" fmla="*/ 0 w 1856298"/>
                <a:gd name="csY4" fmla="*/ 681269 h 959338"/>
                <a:gd name="csX0" fmla="*/ 0 w 1856298"/>
                <a:gd name="csY0" fmla="*/ 681269 h 871700"/>
                <a:gd name="csX1" fmla="*/ 1856298 w 1856298"/>
                <a:gd name="csY1" fmla="*/ 0 h 871700"/>
                <a:gd name="csX2" fmla="*/ 1715824 w 1856298"/>
                <a:gd name="csY2" fmla="*/ 239200 h 871700"/>
                <a:gd name="csX3" fmla="*/ 78049 w 1856298"/>
                <a:gd name="csY3" fmla="*/ 871700 h 871700"/>
                <a:gd name="csX4" fmla="*/ 0 w 1856298"/>
                <a:gd name="csY4" fmla="*/ 681269 h 871700"/>
                <a:gd name="csX0" fmla="*/ 0 w 1856298"/>
                <a:gd name="csY0" fmla="*/ 681269 h 871700"/>
                <a:gd name="csX1" fmla="*/ 1856298 w 1856298"/>
                <a:gd name="csY1" fmla="*/ 0 h 871700"/>
                <a:gd name="csX2" fmla="*/ 1793643 w 1856298"/>
                <a:gd name="csY2" fmla="*/ 108449 h 871700"/>
                <a:gd name="csX3" fmla="*/ 1715824 w 1856298"/>
                <a:gd name="csY3" fmla="*/ 239200 h 871700"/>
                <a:gd name="csX4" fmla="*/ 78049 w 1856298"/>
                <a:gd name="csY4" fmla="*/ 871700 h 871700"/>
                <a:gd name="csX5" fmla="*/ 0 w 1856298"/>
                <a:gd name="csY5" fmla="*/ 681269 h 871700"/>
                <a:gd name="csX0" fmla="*/ 0 w 1866838"/>
                <a:gd name="csY0" fmla="*/ 681269 h 1261986"/>
                <a:gd name="csX1" fmla="*/ 1856298 w 1866838"/>
                <a:gd name="csY1" fmla="*/ 0 h 1261986"/>
                <a:gd name="csX2" fmla="*/ 1866838 w 1866838"/>
                <a:gd name="csY2" fmla="*/ 1261986 h 1261986"/>
                <a:gd name="csX3" fmla="*/ 1715824 w 1866838"/>
                <a:gd name="csY3" fmla="*/ 239200 h 1261986"/>
                <a:gd name="csX4" fmla="*/ 78049 w 1866838"/>
                <a:gd name="csY4" fmla="*/ 871700 h 1261986"/>
                <a:gd name="csX5" fmla="*/ 0 w 1866838"/>
                <a:gd name="csY5" fmla="*/ 681269 h 1261986"/>
                <a:gd name="csX0" fmla="*/ 0 w 1993801"/>
                <a:gd name="csY0" fmla="*/ 682532 h 1266213"/>
                <a:gd name="csX1" fmla="*/ 1856298 w 1993801"/>
                <a:gd name="csY1" fmla="*/ 1263 h 1266213"/>
                <a:gd name="csX2" fmla="*/ 1857469 w 1993801"/>
                <a:gd name="csY2" fmla="*/ 533570 h 1266213"/>
                <a:gd name="csX3" fmla="*/ 1866838 w 1993801"/>
                <a:gd name="csY3" fmla="*/ 1263249 h 1266213"/>
                <a:gd name="csX4" fmla="*/ 1715824 w 1993801"/>
                <a:gd name="csY4" fmla="*/ 240463 h 1266213"/>
                <a:gd name="csX5" fmla="*/ 78049 w 1993801"/>
                <a:gd name="csY5" fmla="*/ 872963 h 1266213"/>
                <a:gd name="csX6" fmla="*/ 0 w 1993801"/>
                <a:gd name="csY6" fmla="*/ 682532 h 1266213"/>
                <a:gd name="csX0" fmla="*/ 0 w 1875628"/>
                <a:gd name="csY0" fmla="*/ 681269 h 1264950"/>
                <a:gd name="csX1" fmla="*/ 1856298 w 1875628"/>
                <a:gd name="csY1" fmla="*/ 0 h 1264950"/>
                <a:gd name="csX2" fmla="*/ 1857469 w 1875628"/>
                <a:gd name="csY2" fmla="*/ 532307 h 1264950"/>
                <a:gd name="csX3" fmla="*/ 1866838 w 1875628"/>
                <a:gd name="csY3" fmla="*/ 1261986 h 1264950"/>
                <a:gd name="csX4" fmla="*/ 1715824 w 1875628"/>
                <a:gd name="csY4" fmla="*/ 239200 h 1264950"/>
                <a:gd name="csX5" fmla="*/ 78049 w 1875628"/>
                <a:gd name="csY5" fmla="*/ 871700 h 1264950"/>
                <a:gd name="csX6" fmla="*/ 0 w 1875628"/>
                <a:gd name="csY6" fmla="*/ 681269 h 1264950"/>
                <a:gd name="csX0" fmla="*/ 0 w 2125258"/>
                <a:gd name="csY0" fmla="*/ 681269 h 1315598"/>
                <a:gd name="csX1" fmla="*/ 1856298 w 2125258"/>
                <a:gd name="csY1" fmla="*/ 0 h 1315598"/>
                <a:gd name="csX2" fmla="*/ 2125249 w 2125258"/>
                <a:gd name="csY2" fmla="*/ 1174700 h 1315598"/>
                <a:gd name="csX3" fmla="*/ 1866838 w 2125258"/>
                <a:gd name="csY3" fmla="*/ 1261986 h 1315598"/>
                <a:gd name="csX4" fmla="*/ 1715824 w 2125258"/>
                <a:gd name="csY4" fmla="*/ 239200 h 1315598"/>
                <a:gd name="csX5" fmla="*/ 78049 w 2125258"/>
                <a:gd name="csY5" fmla="*/ 871700 h 1315598"/>
                <a:gd name="csX6" fmla="*/ 0 w 2125258"/>
                <a:gd name="csY6" fmla="*/ 681269 h 1315598"/>
                <a:gd name="csX0" fmla="*/ 0 w 2125249"/>
                <a:gd name="csY0" fmla="*/ 681269 h 1261986"/>
                <a:gd name="csX1" fmla="*/ 1856298 w 2125249"/>
                <a:gd name="csY1" fmla="*/ 0 h 1261986"/>
                <a:gd name="csX2" fmla="*/ 2125249 w 2125249"/>
                <a:gd name="csY2" fmla="*/ 1174700 h 1261986"/>
                <a:gd name="csX3" fmla="*/ 1866838 w 2125249"/>
                <a:gd name="csY3" fmla="*/ 1261986 h 1261986"/>
                <a:gd name="csX4" fmla="*/ 1715824 w 2125249"/>
                <a:gd name="csY4" fmla="*/ 239200 h 1261986"/>
                <a:gd name="csX5" fmla="*/ 78049 w 2125249"/>
                <a:gd name="csY5" fmla="*/ 871700 h 1261986"/>
                <a:gd name="csX6" fmla="*/ 0 w 2125249"/>
                <a:gd name="csY6" fmla="*/ 681269 h 1261986"/>
                <a:gd name="csX0" fmla="*/ 0 w 2125249"/>
                <a:gd name="csY0" fmla="*/ 681269 h 1261986"/>
                <a:gd name="csX1" fmla="*/ 1856298 w 2125249"/>
                <a:gd name="csY1" fmla="*/ 0 h 1261986"/>
                <a:gd name="csX2" fmla="*/ 2125249 w 2125249"/>
                <a:gd name="csY2" fmla="*/ 1174700 h 1261986"/>
                <a:gd name="csX3" fmla="*/ 1866838 w 2125249"/>
                <a:gd name="csY3" fmla="*/ 1261986 h 1261986"/>
                <a:gd name="csX4" fmla="*/ 1715824 w 2125249"/>
                <a:gd name="csY4" fmla="*/ 239200 h 1261986"/>
                <a:gd name="csX5" fmla="*/ 78049 w 2125249"/>
                <a:gd name="csY5" fmla="*/ 871700 h 1261986"/>
                <a:gd name="csX6" fmla="*/ 0 w 2125249"/>
                <a:gd name="csY6" fmla="*/ 681269 h 12619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125249" h="1261986">
                  <a:moveTo>
                    <a:pt x="0" y="681269"/>
                  </a:moveTo>
                  <a:lnTo>
                    <a:pt x="1856298" y="0"/>
                  </a:lnTo>
                  <a:lnTo>
                    <a:pt x="2125249" y="1174700"/>
                  </a:lnTo>
                  <a:lnTo>
                    <a:pt x="1866838" y="1261986"/>
                  </a:lnTo>
                  <a:lnTo>
                    <a:pt x="1715824" y="239200"/>
                  </a:lnTo>
                  <a:lnTo>
                    <a:pt x="78049" y="871700"/>
                  </a:lnTo>
                  <a:lnTo>
                    <a:pt x="0" y="68126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" name="Rechteck 20">
              <a:extLst>
                <a:ext uri="{FF2B5EF4-FFF2-40B4-BE49-F238E27FC236}">
                  <a16:creationId xmlns:a16="http://schemas.microsoft.com/office/drawing/2014/main" id="{1C18B43E-45F6-677F-9DBB-28E21D5F56CF}"/>
                </a:ext>
              </a:extLst>
            </p:cNvPr>
            <p:cNvSpPr/>
            <p:nvPr/>
          </p:nvSpPr>
          <p:spPr>
            <a:xfrm rot="20550276">
              <a:off x="5356422" y="4938233"/>
              <a:ext cx="544382" cy="1818008"/>
            </a:xfrm>
            <a:custGeom>
              <a:avLst/>
              <a:gdLst>
                <a:gd name="csX0" fmla="*/ 0 w 544382"/>
                <a:gd name="csY0" fmla="*/ 0 h 1811960"/>
                <a:gd name="csX1" fmla="*/ 544382 w 544382"/>
                <a:gd name="csY1" fmla="*/ 0 h 1811960"/>
                <a:gd name="csX2" fmla="*/ 544382 w 544382"/>
                <a:gd name="csY2" fmla="*/ 1811960 h 1811960"/>
                <a:gd name="csX3" fmla="*/ 0 w 544382"/>
                <a:gd name="csY3" fmla="*/ 1811960 h 1811960"/>
                <a:gd name="csX4" fmla="*/ 0 w 544382"/>
                <a:gd name="csY4" fmla="*/ 0 h 1811960"/>
                <a:gd name="csX0" fmla="*/ 0 w 544382"/>
                <a:gd name="csY0" fmla="*/ 0 h 1814569"/>
                <a:gd name="csX1" fmla="*/ 544382 w 544382"/>
                <a:gd name="csY1" fmla="*/ 0 h 1814569"/>
                <a:gd name="csX2" fmla="*/ 544382 w 544382"/>
                <a:gd name="csY2" fmla="*/ 1811960 h 1814569"/>
                <a:gd name="csX3" fmla="*/ 263496 w 544382"/>
                <a:gd name="csY3" fmla="*/ 1814569 h 1814569"/>
                <a:gd name="csX4" fmla="*/ 0 w 544382"/>
                <a:gd name="csY4" fmla="*/ 1811960 h 1814569"/>
                <a:gd name="csX5" fmla="*/ 0 w 544382"/>
                <a:gd name="csY5" fmla="*/ 0 h 1814569"/>
                <a:gd name="csX0" fmla="*/ 0 w 544382"/>
                <a:gd name="csY0" fmla="*/ 3439 h 1818008"/>
                <a:gd name="csX1" fmla="*/ 262299 w 544382"/>
                <a:gd name="csY1" fmla="*/ 0 h 1818008"/>
                <a:gd name="csX2" fmla="*/ 544382 w 544382"/>
                <a:gd name="csY2" fmla="*/ 3439 h 1818008"/>
                <a:gd name="csX3" fmla="*/ 544382 w 544382"/>
                <a:gd name="csY3" fmla="*/ 1815399 h 1818008"/>
                <a:gd name="csX4" fmla="*/ 263496 w 544382"/>
                <a:gd name="csY4" fmla="*/ 1818008 h 1818008"/>
                <a:gd name="csX5" fmla="*/ 0 w 544382"/>
                <a:gd name="csY5" fmla="*/ 1815399 h 1818008"/>
                <a:gd name="csX6" fmla="*/ 0 w 544382"/>
                <a:gd name="csY6" fmla="*/ 3439 h 1818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44382" h="1818008">
                  <a:moveTo>
                    <a:pt x="0" y="3439"/>
                  </a:moveTo>
                  <a:lnTo>
                    <a:pt x="262299" y="0"/>
                  </a:lnTo>
                  <a:lnTo>
                    <a:pt x="544382" y="3439"/>
                  </a:lnTo>
                  <a:lnTo>
                    <a:pt x="544382" y="1815399"/>
                  </a:lnTo>
                  <a:lnTo>
                    <a:pt x="263496" y="1818008"/>
                  </a:lnTo>
                  <a:lnTo>
                    <a:pt x="0" y="1815399"/>
                  </a:lnTo>
                  <a:lnTo>
                    <a:pt x="0" y="3439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Rechteck 9">
              <a:extLst>
                <a:ext uri="{FF2B5EF4-FFF2-40B4-BE49-F238E27FC236}">
                  <a16:creationId xmlns:a16="http://schemas.microsoft.com/office/drawing/2014/main" id="{7109F667-A70B-B3CD-8F74-5FADD70AEAEA}"/>
                </a:ext>
              </a:extLst>
            </p:cNvPr>
            <p:cNvSpPr/>
            <p:nvPr/>
          </p:nvSpPr>
          <p:spPr>
            <a:xfrm rot="1063961">
              <a:off x="3366270" y="5465311"/>
              <a:ext cx="1449721" cy="1333765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329465"/>
                <a:gd name="csY0" fmla="*/ 0 h 1068758"/>
                <a:gd name="csX1" fmla="*/ 1329465 w 1329465"/>
                <a:gd name="csY1" fmla="*/ 535065 h 1068758"/>
                <a:gd name="csX2" fmla="*/ 1329465 w 1329465"/>
                <a:gd name="csY2" fmla="*/ 1068758 h 1068758"/>
                <a:gd name="csX3" fmla="*/ 199445 w 1329465"/>
                <a:gd name="csY3" fmla="*/ 1063932 h 1068758"/>
                <a:gd name="csX4" fmla="*/ 0 w 1329465"/>
                <a:gd name="csY4" fmla="*/ 0 h 1068758"/>
                <a:gd name="csX0" fmla="*/ 53636 w 1383101"/>
                <a:gd name="csY0" fmla="*/ 0 h 1068758"/>
                <a:gd name="csX1" fmla="*/ 1383101 w 1383101"/>
                <a:gd name="csY1" fmla="*/ 535065 h 1068758"/>
                <a:gd name="csX2" fmla="*/ 1383101 w 1383101"/>
                <a:gd name="csY2" fmla="*/ 1068758 h 1068758"/>
                <a:gd name="csX3" fmla="*/ 0 w 1383101"/>
                <a:gd name="csY3" fmla="*/ 84846 h 1068758"/>
                <a:gd name="csX4" fmla="*/ 53636 w 1383101"/>
                <a:gd name="csY4" fmla="*/ 0 h 1068758"/>
                <a:gd name="csX0" fmla="*/ 53636 w 1383101"/>
                <a:gd name="csY0" fmla="*/ 0 h 1214788"/>
                <a:gd name="csX1" fmla="*/ 1383101 w 1383101"/>
                <a:gd name="csY1" fmla="*/ 535065 h 1214788"/>
                <a:gd name="csX2" fmla="*/ 1254795 w 1383101"/>
                <a:gd name="csY2" fmla="*/ 1214788 h 1214788"/>
                <a:gd name="csX3" fmla="*/ 0 w 1383101"/>
                <a:gd name="csY3" fmla="*/ 84846 h 1214788"/>
                <a:gd name="csX4" fmla="*/ 53636 w 1383101"/>
                <a:gd name="csY4" fmla="*/ 0 h 1214788"/>
                <a:gd name="csX0" fmla="*/ 53636 w 1449721"/>
                <a:gd name="csY0" fmla="*/ 0 h 1243771"/>
                <a:gd name="csX1" fmla="*/ 1449721 w 1449721"/>
                <a:gd name="csY1" fmla="*/ 1243771 h 1243771"/>
                <a:gd name="csX2" fmla="*/ 1254795 w 1449721"/>
                <a:gd name="csY2" fmla="*/ 1214788 h 1243771"/>
                <a:gd name="csX3" fmla="*/ 0 w 1449721"/>
                <a:gd name="csY3" fmla="*/ 84846 h 1243771"/>
                <a:gd name="csX4" fmla="*/ 53636 w 1449721"/>
                <a:gd name="csY4" fmla="*/ 0 h 1243771"/>
                <a:gd name="csX0" fmla="*/ 53636 w 1449721"/>
                <a:gd name="csY0" fmla="*/ 0 h 1243771"/>
                <a:gd name="csX1" fmla="*/ 1449721 w 1449721"/>
                <a:gd name="csY1" fmla="*/ 1243771 h 1243771"/>
                <a:gd name="csX2" fmla="*/ 1286886 w 1449721"/>
                <a:gd name="csY2" fmla="*/ 1220940 h 1243771"/>
                <a:gd name="csX3" fmla="*/ 1254795 w 1449721"/>
                <a:gd name="csY3" fmla="*/ 1214788 h 1243771"/>
                <a:gd name="csX4" fmla="*/ 0 w 1449721"/>
                <a:gd name="csY4" fmla="*/ 84846 h 1243771"/>
                <a:gd name="csX5" fmla="*/ 53636 w 1449721"/>
                <a:gd name="csY5" fmla="*/ 0 h 1243771"/>
                <a:gd name="csX0" fmla="*/ 53636 w 1449721"/>
                <a:gd name="csY0" fmla="*/ 0 h 1323446"/>
                <a:gd name="csX1" fmla="*/ 1449721 w 1449721"/>
                <a:gd name="csY1" fmla="*/ 1243771 h 1323446"/>
                <a:gd name="csX2" fmla="*/ 1286886 w 1449721"/>
                <a:gd name="csY2" fmla="*/ 1220940 h 1323446"/>
                <a:gd name="csX3" fmla="*/ 1149539 w 1449721"/>
                <a:gd name="csY3" fmla="*/ 1323446 h 1323446"/>
                <a:gd name="csX4" fmla="*/ 0 w 1449721"/>
                <a:gd name="csY4" fmla="*/ 84846 h 1323446"/>
                <a:gd name="csX5" fmla="*/ 53636 w 1449721"/>
                <a:gd name="csY5" fmla="*/ 0 h 1323446"/>
                <a:gd name="csX0" fmla="*/ 53636 w 1449721"/>
                <a:gd name="csY0" fmla="*/ 0 h 1436859"/>
                <a:gd name="csX1" fmla="*/ 1449721 w 1449721"/>
                <a:gd name="csY1" fmla="*/ 1243771 h 1436859"/>
                <a:gd name="csX2" fmla="*/ 1330930 w 1449721"/>
                <a:gd name="csY2" fmla="*/ 1436859 h 1436859"/>
                <a:gd name="csX3" fmla="*/ 1149539 w 1449721"/>
                <a:gd name="csY3" fmla="*/ 1323446 h 1436859"/>
                <a:gd name="csX4" fmla="*/ 0 w 1449721"/>
                <a:gd name="csY4" fmla="*/ 84846 h 1436859"/>
                <a:gd name="csX5" fmla="*/ 53636 w 1449721"/>
                <a:gd name="csY5" fmla="*/ 0 h 1436859"/>
                <a:gd name="csX0" fmla="*/ 53636 w 1449721"/>
                <a:gd name="csY0" fmla="*/ 0 h 1436859"/>
                <a:gd name="csX1" fmla="*/ 1449721 w 1449721"/>
                <a:gd name="csY1" fmla="*/ 1243771 h 1436859"/>
                <a:gd name="csX2" fmla="*/ 1330930 w 1449721"/>
                <a:gd name="csY2" fmla="*/ 1436859 h 1436859"/>
                <a:gd name="csX3" fmla="*/ 1253344 w 1449721"/>
                <a:gd name="csY3" fmla="*/ 1210251 h 1436859"/>
                <a:gd name="csX4" fmla="*/ 0 w 1449721"/>
                <a:gd name="csY4" fmla="*/ 84846 h 1436859"/>
                <a:gd name="csX5" fmla="*/ 53636 w 1449721"/>
                <a:gd name="csY5" fmla="*/ 0 h 1436859"/>
                <a:gd name="csX0" fmla="*/ 53636 w 1449721"/>
                <a:gd name="csY0" fmla="*/ 0 h 1333765"/>
                <a:gd name="csX1" fmla="*/ 1449721 w 1449721"/>
                <a:gd name="csY1" fmla="*/ 1243771 h 1333765"/>
                <a:gd name="csX2" fmla="*/ 1152962 w 1449721"/>
                <a:gd name="csY2" fmla="*/ 1333765 h 1333765"/>
                <a:gd name="csX3" fmla="*/ 1253344 w 1449721"/>
                <a:gd name="csY3" fmla="*/ 1210251 h 1333765"/>
                <a:gd name="csX4" fmla="*/ 0 w 1449721"/>
                <a:gd name="csY4" fmla="*/ 84846 h 1333765"/>
                <a:gd name="csX5" fmla="*/ 53636 w 1449721"/>
                <a:gd name="csY5" fmla="*/ 0 h 13337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49721" h="1333765">
                  <a:moveTo>
                    <a:pt x="53636" y="0"/>
                  </a:moveTo>
                  <a:lnTo>
                    <a:pt x="1449721" y="1243771"/>
                  </a:lnTo>
                  <a:lnTo>
                    <a:pt x="1152962" y="1333765"/>
                  </a:lnTo>
                  <a:lnTo>
                    <a:pt x="1253344" y="1210251"/>
                  </a:lnTo>
                  <a:lnTo>
                    <a:pt x="0" y="84846"/>
                  </a:lnTo>
                  <a:lnTo>
                    <a:pt x="53636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14EB47C0-B209-2A9E-D33A-E4FAEC159CE0}"/>
                </a:ext>
              </a:extLst>
            </p:cNvPr>
            <p:cNvSpPr/>
            <p:nvPr/>
          </p:nvSpPr>
          <p:spPr>
            <a:xfrm>
              <a:off x="3121395" y="4787993"/>
              <a:ext cx="612000" cy="61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75" name="Gerade Verbindung mit Pfeil 74">
              <a:extLst>
                <a:ext uri="{FF2B5EF4-FFF2-40B4-BE49-F238E27FC236}">
                  <a16:creationId xmlns:a16="http://schemas.microsoft.com/office/drawing/2014/main" id="{05EF136F-70D1-169B-AAAF-B6CCF8AB9CAF}"/>
                </a:ext>
              </a:extLst>
            </p:cNvPr>
            <p:cNvCxnSpPr>
              <a:cxnSpLocks/>
              <a:stCxn id="72" idx="1"/>
              <a:endCxn id="72" idx="4"/>
            </p:cNvCxnSpPr>
            <p:nvPr/>
          </p:nvCxnSpPr>
          <p:spPr>
            <a:xfrm>
              <a:off x="5345905" y="4983256"/>
              <a:ext cx="547688" cy="1733549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mit Pfeil 75">
              <a:extLst>
                <a:ext uri="{FF2B5EF4-FFF2-40B4-BE49-F238E27FC236}">
                  <a16:creationId xmlns:a16="http://schemas.microsoft.com/office/drawing/2014/main" id="{5F2AE38E-C33D-7247-CAC9-78FF2006847E}"/>
                </a:ext>
              </a:extLst>
            </p:cNvPr>
            <p:cNvCxnSpPr>
              <a:cxnSpLocks/>
              <a:stCxn id="65" idx="5"/>
              <a:endCxn id="65" idx="2"/>
            </p:cNvCxnSpPr>
            <p:nvPr/>
          </p:nvCxnSpPr>
          <p:spPr>
            <a:xfrm>
              <a:off x="-17146" y="4243164"/>
              <a:ext cx="1150620" cy="388619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7" name="Grafik 76" descr="Erdgeschoss mit einfarbiger Füllung">
              <a:extLst>
                <a:ext uri="{FF2B5EF4-FFF2-40B4-BE49-F238E27FC236}">
                  <a16:creationId xmlns:a16="http://schemas.microsoft.com/office/drawing/2014/main" id="{0C6CA8FA-DF8F-4378-866A-D838D8C3E0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flipH="1">
              <a:off x="984731" y="3037934"/>
              <a:ext cx="180000" cy="180000"/>
            </a:xfrm>
            <a:prstGeom prst="rect">
              <a:avLst/>
            </a:prstGeom>
          </p:spPr>
        </p:pic>
        <p:sp>
          <p:nvSpPr>
            <p:cNvPr id="78" name="Rechteck 9">
              <a:extLst>
                <a:ext uri="{FF2B5EF4-FFF2-40B4-BE49-F238E27FC236}">
                  <a16:creationId xmlns:a16="http://schemas.microsoft.com/office/drawing/2014/main" id="{691DB509-EA6E-7066-D8D7-4D4CDC0E8967}"/>
                </a:ext>
              </a:extLst>
            </p:cNvPr>
            <p:cNvSpPr/>
            <p:nvPr/>
          </p:nvSpPr>
          <p:spPr>
            <a:xfrm rot="18634043">
              <a:off x="834244" y="6433912"/>
              <a:ext cx="1053956" cy="154465"/>
            </a:xfrm>
            <a:custGeom>
              <a:avLst/>
              <a:gdLst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0 w 1298370"/>
                <a:gd name="csY3" fmla="*/ 533693 h 533693"/>
                <a:gd name="csX4" fmla="*/ 0 w 1298370"/>
                <a:gd name="csY4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533693 h 533693"/>
                <a:gd name="csX5" fmla="*/ 0 w 1298370"/>
                <a:gd name="csY5" fmla="*/ 0 h 533693"/>
                <a:gd name="csX0" fmla="*/ 0 w 1298370"/>
                <a:gd name="csY0" fmla="*/ 0 h 533693"/>
                <a:gd name="csX1" fmla="*/ 1298370 w 1298370"/>
                <a:gd name="csY1" fmla="*/ 0 h 533693"/>
                <a:gd name="csX2" fmla="*/ 1298370 w 1298370"/>
                <a:gd name="csY2" fmla="*/ 533693 h 533693"/>
                <a:gd name="csX3" fmla="*/ 168350 w 1298370"/>
                <a:gd name="csY3" fmla="*/ 528867 h 533693"/>
                <a:gd name="csX4" fmla="*/ 0 w 1298370"/>
                <a:gd name="csY4" fmla="*/ 0 h 533693"/>
                <a:gd name="csX0" fmla="*/ 0 w 1298370"/>
                <a:gd name="csY0" fmla="*/ 40446 h 574139"/>
                <a:gd name="csX1" fmla="*/ 1038044 w 1298370"/>
                <a:gd name="csY1" fmla="*/ 0 h 574139"/>
                <a:gd name="csX2" fmla="*/ 1298370 w 1298370"/>
                <a:gd name="csY2" fmla="*/ 574139 h 574139"/>
                <a:gd name="csX3" fmla="*/ 168350 w 1298370"/>
                <a:gd name="csY3" fmla="*/ 569313 h 574139"/>
                <a:gd name="csX4" fmla="*/ 0 w 1298370"/>
                <a:gd name="csY4" fmla="*/ 40446 h 574139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168350 w 1148010"/>
                <a:gd name="csY3" fmla="*/ 569313 h 640170"/>
                <a:gd name="csX4" fmla="*/ 0 w 1148010"/>
                <a:gd name="csY4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89045 w 1148010"/>
                <a:gd name="csY3" fmla="*/ 154465 h 640170"/>
                <a:gd name="csX4" fmla="*/ 0 w 1148010"/>
                <a:gd name="csY4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524233 w 1148010"/>
                <a:gd name="csY3" fmla="*/ 347104 h 640170"/>
                <a:gd name="csX4" fmla="*/ 89045 w 1148010"/>
                <a:gd name="csY4" fmla="*/ 154465 h 640170"/>
                <a:gd name="csX5" fmla="*/ 0 w 1148010"/>
                <a:gd name="csY5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940721 w 1148010"/>
                <a:gd name="csY3" fmla="*/ 115929 h 640170"/>
                <a:gd name="csX4" fmla="*/ 89045 w 1148010"/>
                <a:gd name="csY4" fmla="*/ 154465 h 640170"/>
                <a:gd name="csX5" fmla="*/ 0 w 1148010"/>
                <a:gd name="csY5" fmla="*/ 40446 h 640170"/>
                <a:gd name="csX0" fmla="*/ 0 w 1148010"/>
                <a:gd name="csY0" fmla="*/ 40446 h 640170"/>
                <a:gd name="csX1" fmla="*/ 1038044 w 1148010"/>
                <a:gd name="csY1" fmla="*/ 0 h 640170"/>
                <a:gd name="csX2" fmla="*/ 1148010 w 1148010"/>
                <a:gd name="csY2" fmla="*/ 640170 h 640170"/>
                <a:gd name="csX3" fmla="*/ 1047486 w 1148010"/>
                <a:gd name="csY3" fmla="*/ 394421 h 640170"/>
                <a:gd name="csX4" fmla="*/ 940721 w 1148010"/>
                <a:gd name="csY4" fmla="*/ 115929 h 640170"/>
                <a:gd name="csX5" fmla="*/ 89045 w 1148010"/>
                <a:gd name="csY5" fmla="*/ 154465 h 640170"/>
                <a:gd name="csX6" fmla="*/ 0 w 1148010"/>
                <a:gd name="csY6" fmla="*/ 40446 h 640170"/>
                <a:gd name="csX0" fmla="*/ 0 w 1148010"/>
                <a:gd name="csY0" fmla="*/ 40446 h 751879"/>
                <a:gd name="csX1" fmla="*/ 1038044 w 1148010"/>
                <a:gd name="csY1" fmla="*/ 0 h 751879"/>
                <a:gd name="csX2" fmla="*/ 1148010 w 1148010"/>
                <a:gd name="csY2" fmla="*/ 640170 h 751879"/>
                <a:gd name="csX3" fmla="*/ 1040043 w 1148010"/>
                <a:gd name="csY3" fmla="*/ 751879 h 751879"/>
                <a:gd name="csX4" fmla="*/ 940721 w 1148010"/>
                <a:gd name="csY4" fmla="*/ 115929 h 751879"/>
                <a:gd name="csX5" fmla="*/ 89045 w 1148010"/>
                <a:gd name="csY5" fmla="*/ 154465 h 751879"/>
                <a:gd name="csX6" fmla="*/ 0 w 1148010"/>
                <a:gd name="csY6" fmla="*/ 40446 h 751879"/>
                <a:gd name="csX0" fmla="*/ 0 w 1148010"/>
                <a:gd name="csY0" fmla="*/ 40446 h 751879"/>
                <a:gd name="csX1" fmla="*/ 1038044 w 1148010"/>
                <a:gd name="csY1" fmla="*/ 0 h 751879"/>
                <a:gd name="csX2" fmla="*/ 1148010 w 1148010"/>
                <a:gd name="csY2" fmla="*/ 640170 h 751879"/>
                <a:gd name="csX3" fmla="*/ 1114481 w 1148010"/>
                <a:gd name="csY3" fmla="*/ 663075 h 751879"/>
                <a:gd name="csX4" fmla="*/ 1040043 w 1148010"/>
                <a:gd name="csY4" fmla="*/ 751879 h 751879"/>
                <a:gd name="csX5" fmla="*/ 940721 w 1148010"/>
                <a:gd name="csY5" fmla="*/ 115929 h 751879"/>
                <a:gd name="csX6" fmla="*/ 89045 w 1148010"/>
                <a:gd name="csY6" fmla="*/ 154465 h 751879"/>
                <a:gd name="csX7" fmla="*/ 0 w 1148010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48010 w 2658004"/>
                <a:gd name="csY2" fmla="*/ 640170 h 751879"/>
                <a:gd name="csX3" fmla="*/ 2658004 w 2658004"/>
                <a:gd name="csY3" fmla="*/ 620597 h 751879"/>
                <a:gd name="csX4" fmla="*/ 1040043 w 2658004"/>
                <a:gd name="csY4" fmla="*/ 751879 h 751879"/>
                <a:gd name="csX5" fmla="*/ 940721 w 2658004"/>
                <a:gd name="csY5" fmla="*/ 115929 h 751879"/>
                <a:gd name="csX6" fmla="*/ 89045 w 2658004"/>
                <a:gd name="csY6" fmla="*/ 154465 h 751879"/>
                <a:gd name="csX7" fmla="*/ 0 w 2658004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1040043 w 2658004"/>
                <a:gd name="csY4" fmla="*/ 751879 h 751879"/>
                <a:gd name="csX5" fmla="*/ 940721 w 2658004"/>
                <a:gd name="csY5" fmla="*/ 115929 h 751879"/>
                <a:gd name="csX6" fmla="*/ 89045 w 2658004"/>
                <a:gd name="csY6" fmla="*/ 154465 h 751879"/>
                <a:gd name="csX7" fmla="*/ 0 w 2658004"/>
                <a:gd name="csY7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1774118 w 2658004"/>
                <a:gd name="csY4" fmla="*/ 693943 h 751879"/>
                <a:gd name="csX5" fmla="*/ 1040043 w 2658004"/>
                <a:gd name="csY5" fmla="*/ 751879 h 751879"/>
                <a:gd name="csX6" fmla="*/ 940721 w 2658004"/>
                <a:gd name="csY6" fmla="*/ 115929 h 751879"/>
                <a:gd name="csX7" fmla="*/ 89045 w 2658004"/>
                <a:gd name="csY7" fmla="*/ 154465 h 751879"/>
                <a:gd name="csX8" fmla="*/ 0 w 2658004"/>
                <a:gd name="csY8" fmla="*/ 40446 h 751879"/>
                <a:gd name="csX0" fmla="*/ 0 w 2658004"/>
                <a:gd name="csY0" fmla="*/ 40446 h 751879"/>
                <a:gd name="csX1" fmla="*/ 1038044 w 2658004"/>
                <a:gd name="csY1" fmla="*/ 0 h 751879"/>
                <a:gd name="csX2" fmla="*/ 1138719 w 2658004"/>
                <a:gd name="csY2" fmla="*/ 629317 h 751879"/>
                <a:gd name="csX3" fmla="*/ 2658004 w 2658004"/>
                <a:gd name="csY3" fmla="*/ 620597 h 751879"/>
                <a:gd name="csX4" fmla="*/ 2625394 w 2658004"/>
                <a:gd name="csY4" fmla="*/ 736290 h 751879"/>
                <a:gd name="csX5" fmla="*/ 1040043 w 2658004"/>
                <a:gd name="csY5" fmla="*/ 751879 h 751879"/>
                <a:gd name="csX6" fmla="*/ 940721 w 2658004"/>
                <a:gd name="csY6" fmla="*/ 115929 h 751879"/>
                <a:gd name="csX7" fmla="*/ 89045 w 2658004"/>
                <a:gd name="csY7" fmla="*/ 154465 h 751879"/>
                <a:gd name="csX8" fmla="*/ 0 w 2658004"/>
                <a:gd name="csY8" fmla="*/ 40446 h 751879"/>
                <a:gd name="csX0" fmla="*/ 0 w 2625394"/>
                <a:gd name="csY0" fmla="*/ 40446 h 751879"/>
                <a:gd name="csX1" fmla="*/ 1038044 w 2625394"/>
                <a:gd name="csY1" fmla="*/ 0 h 751879"/>
                <a:gd name="csX2" fmla="*/ 1138719 w 2625394"/>
                <a:gd name="csY2" fmla="*/ 629317 h 751879"/>
                <a:gd name="csX3" fmla="*/ 2625394 w 2625394"/>
                <a:gd name="csY3" fmla="*/ 736290 h 751879"/>
                <a:gd name="csX4" fmla="*/ 1040043 w 2625394"/>
                <a:gd name="csY4" fmla="*/ 751879 h 751879"/>
                <a:gd name="csX5" fmla="*/ 940721 w 2625394"/>
                <a:gd name="csY5" fmla="*/ 115929 h 751879"/>
                <a:gd name="csX6" fmla="*/ 89045 w 2625394"/>
                <a:gd name="csY6" fmla="*/ 154465 h 751879"/>
                <a:gd name="csX7" fmla="*/ 0 w 2625394"/>
                <a:gd name="csY7" fmla="*/ 40446 h 751879"/>
                <a:gd name="csX0" fmla="*/ 0 w 1138719"/>
                <a:gd name="csY0" fmla="*/ 40446 h 751879"/>
                <a:gd name="csX1" fmla="*/ 1038044 w 1138719"/>
                <a:gd name="csY1" fmla="*/ 0 h 751879"/>
                <a:gd name="csX2" fmla="*/ 1138719 w 1138719"/>
                <a:gd name="csY2" fmla="*/ 629317 h 751879"/>
                <a:gd name="csX3" fmla="*/ 1040043 w 1138719"/>
                <a:gd name="csY3" fmla="*/ 751879 h 751879"/>
                <a:gd name="csX4" fmla="*/ 940721 w 1138719"/>
                <a:gd name="csY4" fmla="*/ 115929 h 751879"/>
                <a:gd name="csX5" fmla="*/ 89045 w 1138719"/>
                <a:gd name="csY5" fmla="*/ 154465 h 751879"/>
                <a:gd name="csX6" fmla="*/ 0 w 1138719"/>
                <a:gd name="csY6" fmla="*/ 40446 h 751879"/>
                <a:gd name="csX0" fmla="*/ 0 w 1138719"/>
                <a:gd name="csY0" fmla="*/ 40446 h 629317"/>
                <a:gd name="csX1" fmla="*/ 1038044 w 1138719"/>
                <a:gd name="csY1" fmla="*/ 0 h 629317"/>
                <a:gd name="csX2" fmla="*/ 1138719 w 1138719"/>
                <a:gd name="csY2" fmla="*/ 629317 h 629317"/>
                <a:gd name="csX3" fmla="*/ 940721 w 1138719"/>
                <a:gd name="csY3" fmla="*/ 115929 h 629317"/>
                <a:gd name="csX4" fmla="*/ 89045 w 1138719"/>
                <a:gd name="csY4" fmla="*/ 154465 h 629317"/>
                <a:gd name="csX5" fmla="*/ 0 w 1138719"/>
                <a:gd name="csY5" fmla="*/ 40446 h 629317"/>
                <a:gd name="csX0" fmla="*/ 0 w 1069451"/>
                <a:gd name="csY0" fmla="*/ 40446 h 154465"/>
                <a:gd name="csX1" fmla="*/ 1038044 w 1069451"/>
                <a:gd name="csY1" fmla="*/ 0 h 154465"/>
                <a:gd name="csX2" fmla="*/ 1069451 w 1069451"/>
                <a:gd name="csY2" fmla="*/ 128552 h 154465"/>
                <a:gd name="csX3" fmla="*/ 940721 w 1069451"/>
                <a:gd name="csY3" fmla="*/ 115929 h 154465"/>
                <a:gd name="csX4" fmla="*/ 89045 w 1069451"/>
                <a:gd name="csY4" fmla="*/ 154465 h 154465"/>
                <a:gd name="csX5" fmla="*/ 0 w 1069451"/>
                <a:gd name="csY5" fmla="*/ 40446 h 154465"/>
                <a:gd name="csX0" fmla="*/ 0 w 1069451"/>
                <a:gd name="csY0" fmla="*/ 40446 h 154465"/>
                <a:gd name="csX1" fmla="*/ 1038044 w 1069451"/>
                <a:gd name="csY1" fmla="*/ 0 h 154465"/>
                <a:gd name="csX2" fmla="*/ 1069451 w 1069451"/>
                <a:gd name="csY2" fmla="*/ 128552 h 154465"/>
                <a:gd name="csX3" fmla="*/ 89045 w 1069451"/>
                <a:gd name="csY3" fmla="*/ 154465 h 154465"/>
                <a:gd name="csX4" fmla="*/ 0 w 1069451"/>
                <a:gd name="csY4" fmla="*/ 40446 h 154465"/>
                <a:gd name="csX0" fmla="*/ 0 w 1053956"/>
                <a:gd name="csY0" fmla="*/ 40446 h 154465"/>
                <a:gd name="csX1" fmla="*/ 1038044 w 1053956"/>
                <a:gd name="csY1" fmla="*/ 0 h 154465"/>
                <a:gd name="csX2" fmla="*/ 1053956 w 1053956"/>
                <a:gd name="csY2" fmla="*/ 125099 h 154465"/>
                <a:gd name="csX3" fmla="*/ 89045 w 1053956"/>
                <a:gd name="csY3" fmla="*/ 154465 h 154465"/>
                <a:gd name="csX4" fmla="*/ 0 w 1053956"/>
                <a:gd name="csY4" fmla="*/ 40446 h 154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53956" h="154465">
                  <a:moveTo>
                    <a:pt x="0" y="40446"/>
                  </a:moveTo>
                  <a:lnTo>
                    <a:pt x="1038044" y="0"/>
                  </a:lnTo>
                  <a:lnTo>
                    <a:pt x="1053956" y="125099"/>
                  </a:lnTo>
                  <a:lnTo>
                    <a:pt x="89045" y="154465"/>
                  </a:lnTo>
                  <a:lnTo>
                    <a:pt x="0" y="4044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" name="Rechteck 78">
              <a:extLst>
                <a:ext uri="{FF2B5EF4-FFF2-40B4-BE49-F238E27FC236}">
                  <a16:creationId xmlns:a16="http://schemas.microsoft.com/office/drawing/2014/main" id="{80E96D6F-2A76-4120-6064-2343D24A5F37}"/>
                </a:ext>
              </a:extLst>
            </p:cNvPr>
            <p:cNvSpPr/>
            <p:nvPr/>
          </p:nvSpPr>
          <p:spPr>
            <a:xfrm rot="1820404">
              <a:off x="4915648" y="1665021"/>
              <a:ext cx="72000" cy="10800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29B92449-041E-07F9-8353-52C451A31D9F}"/>
                </a:ext>
              </a:extLst>
            </p:cNvPr>
            <p:cNvSpPr/>
            <p:nvPr/>
          </p:nvSpPr>
          <p:spPr>
            <a:xfrm rot="1820404">
              <a:off x="5224117" y="1181663"/>
              <a:ext cx="72000" cy="108000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" name="Rechteck 80">
              <a:extLst>
                <a:ext uri="{FF2B5EF4-FFF2-40B4-BE49-F238E27FC236}">
                  <a16:creationId xmlns:a16="http://schemas.microsoft.com/office/drawing/2014/main" id="{F43C533E-97E8-4AB9-FE1E-7D4A168BC334}"/>
                </a:ext>
              </a:extLst>
            </p:cNvPr>
            <p:cNvSpPr/>
            <p:nvPr/>
          </p:nvSpPr>
          <p:spPr>
            <a:xfrm rot="1820404">
              <a:off x="4820986" y="983292"/>
              <a:ext cx="58184" cy="68157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" name="Rechteck 81">
              <a:extLst>
                <a:ext uri="{FF2B5EF4-FFF2-40B4-BE49-F238E27FC236}">
                  <a16:creationId xmlns:a16="http://schemas.microsoft.com/office/drawing/2014/main" id="{D1530A43-8D7C-784C-763C-254E41F5CF25}"/>
                </a:ext>
              </a:extLst>
            </p:cNvPr>
            <p:cNvSpPr/>
            <p:nvPr/>
          </p:nvSpPr>
          <p:spPr>
            <a:xfrm rot="1880488">
              <a:off x="5326112" y="1290261"/>
              <a:ext cx="58184" cy="68157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29AEF101-C8C5-EB08-67A3-7CB12C23A5BC}"/>
                </a:ext>
              </a:extLst>
            </p:cNvPr>
            <p:cNvSpPr/>
            <p:nvPr/>
          </p:nvSpPr>
          <p:spPr>
            <a:xfrm>
              <a:off x="2535137" y="4153163"/>
              <a:ext cx="180000" cy="18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0B0EDB3C-4F70-B444-D663-D5A669535485}"/>
                </a:ext>
              </a:extLst>
            </p:cNvPr>
            <p:cNvSpPr/>
            <p:nvPr/>
          </p:nvSpPr>
          <p:spPr>
            <a:xfrm>
              <a:off x="2185114" y="5186220"/>
              <a:ext cx="180000" cy="18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AF66CE22-1B56-9046-DC4E-FAB6D7EBA048}"/>
                </a:ext>
              </a:extLst>
            </p:cNvPr>
            <p:cNvSpPr/>
            <p:nvPr/>
          </p:nvSpPr>
          <p:spPr>
            <a:xfrm>
              <a:off x="310707" y="3447284"/>
              <a:ext cx="180000" cy="18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D605E5E5-1E7F-D263-6C53-C3E20487D083}"/>
                </a:ext>
              </a:extLst>
            </p:cNvPr>
            <p:cNvSpPr/>
            <p:nvPr/>
          </p:nvSpPr>
          <p:spPr>
            <a:xfrm>
              <a:off x="2439741" y="2898494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E07901E7-82AC-8691-1B1E-497BCE1E9AD4}"/>
                </a:ext>
              </a:extLst>
            </p:cNvPr>
            <p:cNvSpPr/>
            <p:nvPr/>
          </p:nvSpPr>
          <p:spPr>
            <a:xfrm>
              <a:off x="1226505" y="2125002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C34D1B4F-0704-5E84-022E-11A113A964CE}"/>
                </a:ext>
              </a:extLst>
            </p:cNvPr>
            <p:cNvSpPr/>
            <p:nvPr/>
          </p:nvSpPr>
          <p:spPr>
            <a:xfrm>
              <a:off x="3661165" y="3668243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4DF1EFBC-6066-6CB1-ECA0-0A471947EF87}"/>
                </a:ext>
              </a:extLst>
            </p:cNvPr>
            <p:cNvSpPr/>
            <p:nvPr/>
          </p:nvSpPr>
          <p:spPr>
            <a:xfrm>
              <a:off x="1652856" y="4113244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7419DADD-7D50-6C51-D22D-008C9ADCD02A}"/>
                </a:ext>
              </a:extLst>
            </p:cNvPr>
            <p:cNvSpPr/>
            <p:nvPr/>
          </p:nvSpPr>
          <p:spPr>
            <a:xfrm>
              <a:off x="2884267" y="4898453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411BA509-58E6-BF47-AA7C-EDBA3A5D49B3}"/>
                </a:ext>
              </a:extLst>
            </p:cNvPr>
            <p:cNvSpPr/>
            <p:nvPr/>
          </p:nvSpPr>
          <p:spPr>
            <a:xfrm>
              <a:off x="2094965" y="6132193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B6CA1BE8-ADB2-89E3-03F4-16B538F36CA3}"/>
                </a:ext>
              </a:extLst>
            </p:cNvPr>
            <p:cNvSpPr/>
            <p:nvPr/>
          </p:nvSpPr>
          <p:spPr>
            <a:xfrm>
              <a:off x="4604638" y="6544452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EA7A252F-CA4D-ED0C-6E65-FCB308BF6956}"/>
                </a:ext>
              </a:extLst>
            </p:cNvPr>
            <p:cNvSpPr/>
            <p:nvPr/>
          </p:nvSpPr>
          <p:spPr>
            <a:xfrm>
              <a:off x="4879648" y="4458550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541CD695-8B07-BB2F-05C2-E6D50BB50E68}"/>
                </a:ext>
              </a:extLst>
            </p:cNvPr>
            <p:cNvSpPr/>
            <p:nvPr/>
          </p:nvSpPr>
          <p:spPr>
            <a:xfrm>
              <a:off x="4448850" y="2452325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FF6213B6-C0DF-64ED-301D-7714ECE89F6C}"/>
                </a:ext>
              </a:extLst>
            </p:cNvPr>
            <p:cNvSpPr/>
            <p:nvPr/>
          </p:nvSpPr>
          <p:spPr>
            <a:xfrm>
              <a:off x="5653762" y="3232803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94D74190-009C-76C1-4950-172053E50D6C}"/>
                </a:ext>
              </a:extLst>
            </p:cNvPr>
            <p:cNvSpPr/>
            <p:nvPr/>
          </p:nvSpPr>
          <p:spPr>
            <a:xfrm>
              <a:off x="6415857" y="2004078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307DE8F2-FE46-603C-C55C-C12905E4D016}"/>
                </a:ext>
              </a:extLst>
            </p:cNvPr>
            <p:cNvSpPr/>
            <p:nvPr/>
          </p:nvSpPr>
          <p:spPr>
            <a:xfrm>
              <a:off x="7206756" y="2511946"/>
              <a:ext cx="36000" cy="36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11CEA142-7B6A-3CF9-C81B-593D987B31FA}"/>
                </a:ext>
              </a:extLst>
            </p:cNvPr>
            <p:cNvSpPr/>
            <p:nvPr/>
          </p:nvSpPr>
          <p:spPr>
            <a:xfrm>
              <a:off x="6433857" y="3731349"/>
              <a:ext cx="36000" cy="36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7117FB4F-ECE5-548C-2BF0-A59B3B185E88}"/>
                </a:ext>
              </a:extLst>
            </p:cNvPr>
            <p:cNvSpPr/>
            <p:nvPr/>
          </p:nvSpPr>
          <p:spPr>
            <a:xfrm>
              <a:off x="4878394" y="6181405"/>
              <a:ext cx="36000" cy="36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350E498E-C6EB-C5AE-BAAF-492E1303E05A}"/>
                </a:ext>
              </a:extLst>
            </p:cNvPr>
            <p:cNvSpPr/>
            <p:nvPr/>
          </p:nvSpPr>
          <p:spPr>
            <a:xfrm>
              <a:off x="13328" y="1337303"/>
              <a:ext cx="72000" cy="72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1" name="Textfeld 100">
              <a:extLst>
                <a:ext uri="{FF2B5EF4-FFF2-40B4-BE49-F238E27FC236}">
                  <a16:creationId xmlns:a16="http://schemas.microsoft.com/office/drawing/2014/main" id="{BFD22019-A5F4-4EDC-B773-069410FAD924}"/>
                </a:ext>
              </a:extLst>
            </p:cNvPr>
            <p:cNvSpPr txBox="1"/>
            <p:nvPr/>
          </p:nvSpPr>
          <p:spPr>
            <a:xfrm>
              <a:off x="166955" y="2063603"/>
              <a:ext cx="81464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Oberes Foyer</a:t>
              </a:r>
            </a:p>
          </p:txBody>
        </p:sp>
        <p:sp>
          <p:nvSpPr>
            <p:cNvPr id="102" name="Textfeld 101">
              <a:extLst>
                <a:ext uri="{FF2B5EF4-FFF2-40B4-BE49-F238E27FC236}">
                  <a16:creationId xmlns:a16="http://schemas.microsoft.com/office/drawing/2014/main" id="{1A301436-3D7D-FD32-C580-E7F0EB656B8F}"/>
                </a:ext>
              </a:extLst>
            </p:cNvPr>
            <p:cNvSpPr txBox="1"/>
            <p:nvPr/>
          </p:nvSpPr>
          <p:spPr>
            <a:xfrm>
              <a:off x="6022409" y="6048128"/>
              <a:ext cx="8386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Übergang zur </a:t>
              </a:r>
            </a:p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Shedhalle</a:t>
              </a:r>
            </a:p>
          </p:txBody>
        </p:sp>
        <p:sp>
          <p:nvSpPr>
            <p:cNvPr id="103" name="Textfeld 102">
              <a:extLst>
                <a:ext uri="{FF2B5EF4-FFF2-40B4-BE49-F238E27FC236}">
                  <a16:creationId xmlns:a16="http://schemas.microsoft.com/office/drawing/2014/main" id="{C783EE9D-4607-862D-7776-923B7AEFA177}"/>
                </a:ext>
              </a:extLst>
            </p:cNvPr>
            <p:cNvSpPr txBox="1"/>
            <p:nvPr/>
          </p:nvSpPr>
          <p:spPr>
            <a:xfrm>
              <a:off x="112707" y="6401670"/>
              <a:ext cx="86113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Kongress-Saal</a:t>
              </a:r>
            </a:p>
          </p:txBody>
        </p:sp>
        <p:sp>
          <p:nvSpPr>
            <p:cNvPr id="104" name="Textfeld 103">
              <a:extLst>
                <a:ext uri="{FF2B5EF4-FFF2-40B4-BE49-F238E27FC236}">
                  <a16:creationId xmlns:a16="http://schemas.microsoft.com/office/drawing/2014/main" id="{E794B9C8-FD08-68ED-88B1-858F216B099C}"/>
                </a:ext>
              </a:extLst>
            </p:cNvPr>
            <p:cNvSpPr txBox="1"/>
            <p:nvPr/>
          </p:nvSpPr>
          <p:spPr>
            <a:xfrm>
              <a:off x="5557308" y="857647"/>
              <a:ext cx="10711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Lieferanteneingang</a:t>
              </a:r>
            </a:p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(Vorplatz)</a:t>
              </a:r>
            </a:p>
          </p:txBody>
        </p:sp>
      </p:grpSp>
      <p:sp>
        <p:nvSpPr>
          <p:cNvPr id="3" name="Rechteck 2">
            <a:extLst>
              <a:ext uri="{FF2B5EF4-FFF2-40B4-BE49-F238E27FC236}">
                <a16:creationId xmlns:a16="http://schemas.microsoft.com/office/drawing/2014/main" id="{73B8BAE8-EAD9-2AF4-8476-C94248264F15}"/>
              </a:ext>
            </a:extLst>
          </p:cNvPr>
          <p:cNvSpPr/>
          <p:nvPr/>
        </p:nvSpPr>
        <p:spPr>
          <a:xfrm rot="1071642">
            <a:off x="773590" y="3809687"/>
            <a:ext cx="615629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512039A-201F-F794-D678-7C033234FB3E}"/>
              </a:ext>
            </a:extLst>
          </p:cNvPr>
          <p:cNvSpPr/>
          <p:nvPr/>
        </p:nvSpPr>
        <p:spPr>
          <a:xfrm rot="18595147">
            <a:off x="1721018" y="5420650"/>
            <a:ext cx="1503479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90DB506-7EDC-3587-0F3C-C5B504792783}"/>
              </a:ext>
            </a:extLst>
          </p:cNvPr>
          <p:cNvSpPr/>
          <p:nvPr/>
        </p:nvSpPr>
        <p:spPr>
          <a:xfrm rot="19702918">
            <a:off x="2111231" y="2402705"/>
            <a:ext cx="1544430" cy="455351"/>
          </a:xfrm>
          <a:prstGeom prst="rect">
            <a:avLst/>
          </a:prstGeom>
          <a:solidFill>
            <a:srgbClr val="AAC19A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8F527D0-7397-7C14-7791-05749899353D}"/>
              </a:ext>
            </a:extLst>
          </p:cNvPr>
          <p:cNvSpPr/>
          <p:nvPr/>
        </p:nvSpPr>
        <p:spPr>
          <a:xfrm rot="3499063">
            <a:off x="1438361" y="2758262"/>
            <a:ext cx="820515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DB2BF44-B9EF-6A1D-4C1C-EF8DBCA2F466}"/>
              </a:ext>
            </a:extLst>
          </p:cNvPr>
          <p:cNvSpPr/>
          <p:nvPr/>
        </p:nvSpPr>
        <p:spPr>
          <a:xfrm rot="3570712">
            <a:off x="3740283" y="5228024"/>
            <a:ext cx="635027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D911ECD-6642-5A84-EBFB-65581D9743E0}"/>
              </a:ext>
            </a:extLst>
          </p:cNvPr>
          <p:cNvSpPr/>
          <p:nvPr/>
        </p:nvSpPr>
        <p:spPr>
          <a:xfrm rot="18164313">
            <a:off x="5398933" y="4075553"/>
            <a:ext cx="2030796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D947FB1-9D36-FF4B-B393-91718D1B3B70}"/>
              </a:ext>
            </a:extLst>
          </p:cNvPr>
          <p:cNvSpPr/>
          <p:nvPr/>
        </p:nvSpPr>
        <p:spPr>
          <a:xfrm rot="1894737">
            <a:off x="5082083" y="2043055"/>
            <a:ext cx="770358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077C6138-B855-2D40-1318-9F010D939F87}"/>
              </a:ext>
            </a:extLst>
          </p:cNvPr>
          <p:cNvSpPr/>
          <p:nvPr/>
        </p:nvSpPr>
        <p:spPr>
          <a:xfrm rot="18190258">
            <a:off x="4002511" y="2784393"/>
            <a:ext cx="1362597" cy="1399891"/>
          </a:xfrm>
          <a:prstGeom prst="rect">
            <a:avLst/>
          </a:prstGeom>
          <a:solidFill>
            <a:srgbClr val="E080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F&amp;B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A670C996-BBA7-FC5F-5902-423A3CDD543D}"/>
              </a:ext>
            </a:extLst>
          </p:cNvPr>
          <p:cNvSpPr/>
          <p:nvPr/>
        </p:nvSpPr>
        <p:spPr>
          <a:xfrm rot="586255">
            <a:off x="6456387" y="1575275"/>
            <a:ext cx="1257744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DD07110-649A-EBCD-E8FF-6817ABFDFD1E}"/>
              </a:ext>
            </a:extLst>
          </p:cNvPr>
          <p:cNvSpPr/>
          <p:nvPr/>
        </p:nvSpPr>
        <p:spPr>
          <a:xfrm rot="16797648">
            <a:off x="5905034" y="2186792"/>
            <a:ext cx="711017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13" name="Halbbogen 12">
            <a:extLst>
              <a:ext uri="{FF2B5EF4-FFF2-40B4-BE49-F238E27FC236}">
                <a16:creationId xmlns:a16="http://schemas.microsoft.com/office/drawing/2014/main" id="{6861EA2A-5476-8E1D-43F5-6F2C3DE6ACB3}"/>
              </a:ext>
            </a:extLst>
          </p:cNvPr>
          <p:cNvSpPr/>
          <p:nvPr/>
        </p:nvSpPr>
        <p:spPr>
          <a:xfrm rot="20473325">
            <a:off x="2902473" y="4523737"/>
            <a:ext cx="1081498" cy="1107502"/>
          </a:xfrm>
          <a:prstGeom prst="blockArc">
            <a:avLst>
              <a:gd name="adj1" fmla="val 12818454"/>
              <a:gd name="adj2" fmla="val 513931"/>
              <a:gd name="adj3" fmla="val 23589"/>
            </a:avLst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637BA007-692D-ECE3-8A22-592A2201078B}"/>
              </a:ext>
            </a:extLst>
          </p:cNvPr>
          <p:cNvSpPr/>
          <p:nvPr/>
        </p:nvSpPr>
        <p:spPr>
          <a:xfrm rot="3570712">
            <a:off x="4237059" y="6084626"/>
            <a:ext cx="635027" cy="455351"/>
          </a:xfrm>
          <a:prstGeom prst="rect">
            <a:avLst/>
          </a:prstGeom>
          <a:solidFill>
            <a:srgbClr val="AAC1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E5105109-DB22-93F3-A471-CA2C3282B3A6}"/>
              </a:ext>
            </a:extLst>
          </p:cNvPr>
          <p:cNvGrpSpPr/>
          <p:nvPr/>
        </p:nvGrpSpPr>
        <p:grpSpPr>
          <a:xfrm rot="16200000">
            <a:off x="1425592" y="3761419"/>
            <a:ext cx="369159" cy="549538"/>
            <a:chOff x="5485005" y="3351268"/>
            <a:chExt cx="369159" cy="549538"/>
          </a:xfrm>
        </p:grpSpPr>
        <p:sp>
          <p:nvSpPr>
            <p:cNvPr id="16" name="Diagonaler Streifen 15">
              <a:extLst>
                <a:ext uri="{FF2B5EF4-FFF2-40B4-BE49-F238E27FC236}">
                  <a16:creationId xmlns:a16="http://schemas.microsoft.com/office/drawing/2014/main" id="{A608287D-5FAE-2795-DD35-908442CBC0BB}"/>
                </a:ext>
              </a:extLst>
            </p:cNvPr>
            <p:cNvSpPr/>
            <p:nvPr/>
          </p:nvSpPr>
          <p:spPr>
            <a:xfrm rot="16200000">
              <a:off x="5435123" y="3401150"/>
              <a:ext cx="468923" cy="369159"/>
            </a:xfrm>
            <a:prstGeom prst="diagStrip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C9D02507-733E-D51A-D01D-011894262101}"/>
                </a:ext>
              </a:extLst>
            </p:cNvPr>
            <p:cNvSpPr txBox="1"/>
            <p:nvPr/>
          </p:nvSpPr>
          <p:spPr>
            <a:xfrm rot="3269415">
              <a:off x="5378283" y="3532436"/>
              <a:ext cx="52129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Display</a:t>
              </a:r>
              <a:endParaRPr lang="de-DE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Flussdiagramm: Zusammenführung 17">
            <a:extLst>
              <a:ext uri="{FF2B5EF4-FFF2-40B4-BE49-F238E27FC236}">
                <a16:creationId xmlns:a16="http://schemas.microsoft.com/office/drawing/2014/main" id="{922D0CE7-BBAB-937D-8A15-73C5CA73AB98}"/>
              </a:ext>
            </a:extLst>
          </p:cNvPr>
          <p:cNvSpPr/>
          <p:nvPr/>
        </p:nvSpPr>
        <p:spPr>
          <a:xfrm>
            <a:off x="2411821" y="2873923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Flussdiagramm: Zusammenführung 18">
            <a:extLst>
              <a:ext uri="{FF2B5EF4-FFF2-40B4-BE49-F238E27FC236}">
                <a16:creationId xmlns:a16="http://schemas.microsoft.com/office/drawing/2014/main" id="{8A6FD6C1-94A9-A332-9760-C7FEDCB3962B}"/>
              </a:ext>
            </a:extLst>
          </p:cNvPr>
          <p:cNvSpPr/>
          <p:nvPr/>
        </p:nvSpPr>
        <p:spPr>
          <a:xfrm>
            <a:off x="6401496" y="3704243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Flussdiagramm: Zusammenführung 19">
            <a:extLst>
              <a:ext uri="{FF2B5EF4-FFF2-40B4-BE49-F238E27FC236}">
                <a16:creationId xmlns:a16="http://schemas.microsoft.com/office/drawing/2014/main" id="{5543E5C8-344A-5841-E166-81DBC414F18F}"/>
              </a:ext>
            </a:extLst>
          </p:cNvPr>
          <p:cNvSpPr/>
          <p:nvPr/>
        </p:nvSpPr>
        <p:spPr>
          <a:xfrm>
            <a:off x="2086535" y="6117178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lussdiagramm: Zusammenführung 21">
            <a:extLst>
              <a:ext uri="{FF2B5EF4-FFF2-40B4-BE49-F238E27FC236}">
                <a16:creationId xmlns:a16="http://schemas.microsoft.com/office/drawing/2014/main" id="{89268192-96DC-668C-2809-CBD74A62B3D6}"/>
              </a:ext>
            </a:extLst>
          </p:cNvPr>
          <p:cNvSpPr/>
          <p:nvPr/>
        </p:nvSpPr>
        <p:spPr>
          <a:xfrm>
            <a:off x="2852436" y="4878439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Flussdiagramm: Zusammenführung 22">
            <a:extLst>
              <a:ext uri="{FF2B5EF4-FFF2-40B4-BE49-F238E27FC236}">
                <a16:creationId xmlns:a16="http://schemas.microsoft.com/office/drawing/2014/main" id="{F99D7C4C-53F9-069D-BDAD-FFF357EF0C6E}"/>
              </a:ext>
            </a:extLst>
          </p:cNvPr>
          <p:cNvSpPr/>
          <p:nvPr/>
        </p:nvSpPr>
        <p:spPr>
          <a:xfrm>
            <a:off x="4586638" y="6533888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39D948BD-30C4-A6A9-43D6-37D39C48309A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M</a:t>
            </a:r>
            <a:r>
              <a:rPr lang="de-DE" dirty="0"/>
              <a:t> | Unteres Foyer</a:t>
            </a:r>
          </a:p>
        </p:txBody>
      </p:sp>
      <p:pic>
        <p:nvPicPr>
          <p:cNvPr id="21" name="Grafik 20" descr="Beenden mit einfarbiger Füllung">
            <a:extLst>
              <a:ext uri="{FF2B5EF4-FFF2-40B4-BE49-F238E27FC236}">
                <a16:creationId xmlns:a16="http://schemas.microsoft.com/office/drawing/2014/main" id="{01624985-41FE-13A4-1A33-480753237D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0550" y="1386264"/>
            <a:ext cx="180000" cy="180000"/>
          </a:xfrm>
          <a:prstGeom prst="rect">
            <a:avLst/>
          </a:prstGeom>
        </p:spPr>
      </p:pic>
      <p:pic>
        <p:nvPicPr>
          <p:cNvPr id="25" name="Grafik 24" descr="Beenden mit einfarbiger Füllung">
            <a:extLst>
              <a:ext uri="{FF2B5EF4-FFF2-40B4-BE49-F238E27FC236}">
                <a16:creationId xmlns:a16="http://schemas.microsoft.com/office/drawing/2014/main" id="{48F1F6AF-2BF5-A222-1414-ED066A1D99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0693" y="5812218"/>
            <a:ext cx="180000" cy="180000"/>
          </a:xfrm>
          <a:prstGeom prst="rect">
            <a:avLst/>
          </a:prstGeom>
        </p:spPr>
      </p:pic>
      <p:graphicFrame>
        <p:nvGraphicFramePr>
          <p:cNvPr id="26" name="Tabelle 25">
            <a:extLst>
              <a:ext uri="{FF2B5EF4-FFF2-40B4-BE49-F238E27FC236}">
                <a16:creationId xmlns:a16="http://schemas.microsoft.com/office/drawing/2014/main" id="{7098EA86-2537-2F60-D442-81EF8B661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05122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27" name="Flussdiagramm: Zusammenführung 26">
            <a:extLst>
              <a:ext uri="{FF2B5EF4-FFF2-40B4-BE49-F238E27FC236}">
                <a16:creationId xmlns:a16="http://schemas.microsoft.com/office/drawing/2014/main" id="{36D3BF9A-6A50-6936-59BF-C30CB9E8C791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 descr="Beenden mit einfarbiger Füllung">
            <a:extLst>
              <a:ext uri="{FF2B5EF4-FFF2-40B4-BE49-F238E27FC236}">
                <a16:creationId xmlns:a16="http://schemas.microsoft.com/office/drawing/2014/main" id="{2CD07C5D-135C-430F-AC81-C4DA5BD19C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29" name="Grafik 28" descr="Erdgeschoss mit einfarbiger Füllung">
            <a:extLst>
              <a:ext uri="{FF2B5EF4-FFF2-40B4-BE49-F238E27FC236}">
                <a16:creationId xmlns:a16="http://schemas.microsoft.com/office/drawing/2014/main" id="{DAF1E61F-926A-E725-4FD2-597CD80E22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55238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6710E-06F4-35C7-386B-6AB3747A6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hteck 81">
            <a:extLst>
              <a:ext uri="{FF2B5EF4-FFF2-40B4-BE49-F238E27FC236}">
                <a16:creationId xmlns:a16="http://schemas.microsoft.com/office/drawing/2014/main" id="{8E3794E2-7B42-DEBE-3504-0B7EFFB84129}"/>
              </a:ext>
            </a:extLst>
          </p:cNvPr>
          <p:cNvSpPr/>
          <p:nvPr/>
        </p:nvSpPr>
        <p:spPr>
          <a:xfrm>
            <a:off x="195263" y="6103834"/>
            <a:ext cx="11662003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sp>
        <p:nvSpPr>
          <p:cNvPr id="83" name="Titel 1">
            <a:extLst>
              <a:ext uri="{FF2B5EF4-FFF2-40B4-BE49-F238E27FC236}">
                <a16:creationId xmlns:a16="http://schemas.microsoft.com/office/drawing/2014/main" id="{95257BD9-8C3E-0034-DB4E-602FB00DC141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M</a:t>
            </a:r>
            <a:r>
              <a:rPr lang="de-DE" dirty="0"/>
              <a:t> | Vorplatz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BD7773C7-29B4-8873-B3DE-05F3291318D6}"/>
              </a:ext>
            </a:extLst>
          </p:cNvPr>
          <p:cNvGrpSpPr/>
          <p:nvPr/>
        </p:nvGrpSpPr>
        <p:grpSpPr>
          <a:xfrm>
            <a:off x="653843" y="1180997"/>
            <a:ext cx="5717459" cy="5544268"/>
            <a:chOff x="1219199" y="1281113"/>
            <a:chExt cx="4927602" cy="4922837"/>
          </a:xfrm>
        </p:grpSpPr>
        <p:sp>
          <p:nvSpPr>
            <p:cNvPr id="3" name="Freihandform: Form 2">
              <a:extLst>
                <a:ext uri="{FF2B5EF4-FFF2-40B4-BE49-F238E27FC236}">
                  <a16:creationId xmlns:a16="http://schemas.microsoft.com/office/drawing/2014/main" id="{ED9F532B-3CC5-30E4-EAB1-CC265095B7D2}"/>
                </a:ext>
              </a:extLst>
            </p:cNvPr>
            <p:cNvSpPr/>
            <p:nvPr/>
          </p:nvSpPr>
          <p:spPr>
            <a:xfrm>
              <a:off x="3881926" y="2688492"/>
              <a:ext cx="2206259" cy="1692910"/>
            </a:xfrm>
            <a:custGeom>
              <a:avLst/>
              <a:gdLst>
                <a:gd name="connsiteX0" fmla="*/ 242277 w 1953847"/>
                <a:gd name="connsiteY0" fmla="*/ 1250462 h 1625600"/>
                <a:gd name="connsiteX1" fmla="*/ 828431 w 1953847"/>
                <a:gd name="connsiteY1" fmla="*/ 1625600 h 1625600"/>
                <a:gd name="connsiteX2" fmla="*/ 875324 w 1953847"/>
                <a:gd name="connsiteY2" fmla="*/ 1352062 h 1625600"/>
                <a:gd name="connsiteX3" fmla="*/ 1609970 w 1953847"/>
                <a:gd name="connsiteY3" fmla="*/ 1461477 h 1625600"/>
                <a:gd name="connsiteX4" fmla="*/ 1953847 w 1953847"/>
                <a:gd name="connsiteY4" fmla="*/ 703385 h 1625600"/>
                <a:gd name="connsiteX5" fmla="*/ 773724 w 1953847"/>
                <a:gd name="connsiteY5" fmla="*/ 0 h 1625600"/>
                <a:gd name="connsiteX6" fmla="*/ 0 w 1953847"/>
                <a:gd name="connsiteY6" fmla="*/ 734646 h 1625600"/>
                <a:gd name="connsiteX7" fmla="*/ 242277 w 1953847"/>
                <a:gd name="connsiteY7" fmla="*/ 1250462 h 1625600"/>
                <a:gd name="csX0" fmla="*/ 494689 w 2206259"/>
                <a:gd name="csY0" fmla="*/ 1250462 h 1625600"/>
                <a:gd name="csX1" fmla="*/ 1080843 w 2206259"/>
                <a:gd name="csY1" fmla="*/ 1625600 h 1625600"/>
                <a:gd name="csX2" fmla="*/ 1127736 w 2206259"/>
                <a:gd name="csY2" fmla="*/ 1352062 h 1625600"/>
                <a:gd name="csX3" fmla="*/ 1862382 w 2206259"/>
                <a:gd name="csY3" fmla="*/ 1461477 h 1625600"/>
                <a:gd name="csX4" fmla="*/ 2206259 w 2206259"/>
                <a:gd name="csY4" fmla="*/ 703385 h 1625600"/>
                <a:gd name="csX5" fmla="*/ 1026136 w 2206259"/>
                <a:gd name="csY5" fmla="*/ 0 h 1625600"/>
                <a:gd name="csX6" fmla="*/ 0 w 2206259"/>
                <a:gd name="csY6" fmla="*/ 820371 h 1625600"/>
                <a:gd name="csX7" fmla="*/ 494689 w 2206259"/>
                <a:gd name="csY7" fmla="*/ 1250462 h 1625600"/>
                <a:gd name="csX0" fmla="*/ 494689 w 2206259"/>
                <a:gd name="csY0" fmla="*/ 1250462 h 1686560"/>
                <a:gd name="csX1" fmla="*/ 1233243 w 2206259"/>
                <a:gd name="csY1" fmla="*/ 1686560 h 1686560"/>
                <a:gd name="csX2" fmla="*/ 1127736 w 2206259"/>
                <a:gd name="csY2" fmla="*/ 1352062 h 1686560"/>
                <a:gd name="csX3" fmla="*/ 1862382 w 2206259"/>
                <a:gd name="csY3" fmla="*/ 1461477 h 1686560"/>
                <a:gd name="csX4" fmla="*/ 2206259 w 2206259"/>
                <a:gd name="csY4" fmla="*/ 703385 h 1686560"/>
                <a:gd name="csX5" fmla="*/ 1026136 w 2206259"/>
                <a:gd name="csY5" fmla="*/ 0 h 1686560"/>
                <a:gd name="csX6" fmla="*/ 0 w 2206259"/>
                <a:gd name="csY6" fmla="*/ 820371 h 1686560"/>
                <a:gd name="csX7" fmla="*/ 494689 w 2206259"/>
                <a:gd name="csY7" fmla="*/ 1250462 h 1686560"/>
                <a:gd name="csX0" fmla="*/ 494689 w 2206259"/>
                <a:gd name="csY0" fmla="*/ 1250462 h 1686560"/>
                <a:gd name="csX1" fmla="*/ 1233243 w 2206259"/>
                <a:gd name="csY1" fmla="*/ 1686560 h 1686560"/>
                <a:gd name="csX2" fmla="*/ 1600176 w 2206259"/>
                <a:gd name="csY2" fmla="*/ 1573042 h 1686560"/>
                <a:gd name="csX3" fmla="*/ 1862382 w 2206259"/>
                <a:gd name="csY3" fmla="*/ 1461477 h 1686560"/>
                <a:gd name="csX4" fmla="*/ 2206259 w 2206259"/>
                <a:gd name="csY4" fmla="*/ 703385 h 1686560"/>
                <a:gd name="csX5" fmla="*/ 1026136 w 2206259"/>
                <a:gd name="csY5" fmla="*/ 0 h 1686560"/>
                <a:gd name="csX6" fmla="*/ 0 w 2206259"/>
                <a:gd name="csY6" fmla="*/ 820371 h 1686560"/>
                <a:gd name="csX7" fmla="*/ 494689 w 2206259"/>
                <a:gd name="csY7" fmla="*/ 1250462 h 1686560"/>
                <a:gd name="csX0" fmla="*/ 494689 w 2206259"/>
                <a:gd name="csY0" fmla="*/ 1250462 h 1692910"/>
                <a:gd name="csX1" fmla="*/ 972893 w 2206259"/>
                <a:gd name="csY1" fmla="*/ 1692910 h 1692910"/>
                <a:gd name="csX2" fmla="*/ 1600176 w 2206259"/>
                <a:gd name="csY2" fmla="*/ 1573042 h 1692910"/>
                <a:gd name="csX3" fmla="*/ 1862382 w 2206259"/>
                <a:gd name="csY3" fmla="*/ 1461477 h 1692910"/>
                <a:gd name="csX4" fmla="*/ 2206259 w 2206259"/>
                <a:gd name="csY4" fmla="*/ 703385 h 1692910"/>
                <a:gd name="csX5" fmla="*/ 1026136 w 2206259"/>
                <a:gd name="csY5" fmla="*/ 0 h 1692910"/>
                <a:gd name="csX6" fmla="*/ 0 w 2206259"/>
                <a:gd name="csY6" fmla="*/ 820371 h 1692910"/>
                <a:gd name="csX7" fmla="*/ 494689 w 2206259"/>
                <a:gd name="csY7" fmla="*/ 1250462 h 1692910"/>
                <a:gd name="csX0" fmla="*/ 0 w 2206259"/>
                <a:gd name="csY0" fmla="*/ 820371 h 1692910"/>
                <a:gd name="csX1" fmla="*/ 972893 w 2206259"/>
                <a:gd name="csY1" fmla="*/ 1692910 h 1692910"/>
                <a:gd name="csX2" fmla="*/ 1600176 w 2206259"/>
                <a:gd name="csY2" fmla="*/ 1573042 h 1692910"/>
                <a:gd name="csX3" fmla="*/ 1862382 w 2206259"/>
                <a:gd name="csY3" fmla="*/ 1461477 h 1692910"/>
                <a:gd name="csX4" fmla="*/ 2206259 w 2206259"/>
                <a:gd name="csY4" fmla="*/ 703385 h 1692910"/>
                <a:gd name="csX5" fmla="*/ 1026136 w 2206259"/>
                <a:gd name="csY5" fmla="*/ 0 h 1692910"/>
                <a:gd name="csX6" fmla="*/ 0 w 2206259"/>
                <a:gd name="csY6" fmla="*/ 820371 h 16929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06259" h="1692910">
                  <a:moveTo>
                    <a:pt x="0" y="820371"/>
                  </a:moveTo>
                  <a:lnTo>
                    <a:pt x="972893" y="1692910"/>
                  </a:lnTo>
                  <a:lnTo>
                    <a:pt x="1600176" y="1573042"/>
                  </a:lnTo>
                  <a:lnTo>
                    <a:pt x="1862382" y="1461477"/>
                  </a:lnTo>
                  <a:lnTo>
                    <a:pt x="2206259" y="703385"/>
                  </a:lnTo>
                  <a:lnTo>
                    <a:pt x="1026136" y="0"/>
                  </a:lnTo>
                  <a:lnTo>
                    <a:pt x="0" y="820371"/>
                  </a:lnTo>
                  <a:close/>
                </a:path>
              </a:pathLst>
            </a:cu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1</a:t>
              </a:r>
              <a:endParaRPr lang="de-DE" sz="1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4" name="Rechteck 4">
              <a:extLst>
                <a:ext uri="{FF2B5EF4-FFF2-40B4-BE49-F238E27FC236}">
                  <a16:creationId xmlns:a16="http://schemas.microsoft.com/office/drawing/2014/main" id="{57A2B8EA-E8CB-0537-B60E-4197CADC70AE}"/>
                </a:ext>
              </a:extLst>
            </p:cNvPr>
            <p:cNvSpPr/>
            <p:nvPr/>
          </p:nvSpPr>
          <p:spPr>
            <a:xfrm>
              <a:off x="1219200" y="2638425"/>
              <a:ext cx="4502150" cy="3565525"/>
            </a:xfrm>
            <a:custGeom>
              <a:avLst/>
              <a:gdLst>
                <a:gd name="csX0" fmla="*/ 0 w 4527550"/>
                <a:gd name="csY0" fmla="*/ 0 h 1309669"/>
                <a:gd name="csX1" fmla="*/ 4527550 w 4527550"/>
                <a:gd name="csY1" fmla="*/ 0 h 1309669"/>
                <a:gd name="csX2" fmla="*/ 4527550 w 4527550"/>
                <a:gd name="csY2" fmla="*/ 1309669 h 1309669"/>
                <a:gd name="csX3" fmla="*/ 0 w 4527550"/>
                <a:gd name="csY3" fmla="*/ 1309669 h 1309669"/>
                <a:gd name="csX4" fmla="*/ 0 w 4527550"/>
                <a:gd name="csY4" fmla="*/ 0 h 1309669"/>
                <a:gd name="csX0" fmla="*/ 400050 w 4927600"/>
                <a:gd name="csY0" fmla="*/ 0 h 1309669"/>
                <a:gd name="csX1" fmla="*/ 4927600 w 4927600"/>
                <a:gd name="csY1" fmla="*/ 0 h 1309669"/>
                <a:gd name="csX2" fmla="*/ 4927600 w 4927600"/>
                <a:gd name="csY2" fmla="*/ 1309669 h 1309669"/>
                <a:gd name="csX3" fmla="*/ 0 w 4927600"/>
                <a:gd name="csY3" fmla="*/ 1309669 h 1309669"/>
                <a:gd name="csX4" fmla="*/ 400050 w 4927600"/>
                <a:gd name="csY4" fmla="*/ 0 h 1309669"/>
                <a:gd name="csX0" fmla="*/ 755650 w 4927600"/>
                <a:gd name="csY0" fmla="*/ 0 h 2535219"/>
                <a:gd name="csX1" fmla="*/ 4927600 w 4927600"/>
                <a:gd name="csY1" fmla="*/ 1225550 h 2535219"/>
                <a:gd name="csX2" fmla="*/ 4927600 w 4927600"/>
                <a:gd name="csY2" fmla="*/ 2535219 h 2535219"/>
                <a:gd name="csX3" fmla="*/ 0 w 4927600"/>
                <a:gd name="csY3" fmla="*/ 2535219 h 2535219"/>
                <a:gd name="csX4" fmla="*/ 755650 w 4927600"/>
                <a:gd name="csY4" fmla="*/ 0 h 2535219"/>
                <a:gd name="csX0" fmla="*/ 755650 w 4927600"/>
                <a:gd name="csY0" fmla="*/ 0 h 2535219"/>
                <a:gd name="csX1" fmla="*/ 838200 w 4927600"/>
                <a:gd name="csY1" fmla="*/ 25400 h 2535219"/>
                <a:gd name="csX2" fmla="*/ 4927600 w 4927600"/>
                <a:gd name="csY2" fmla="*/ 1225550 h 2535219"/>
                <a:gd name="csX3" fmla="*/ 4927600 w 4927600"/>
                <a:gd name="csY3" fmla="*/ 2535219 h 2535219"/>
                <a:gd name="csX4" fmla="*/ 0 w 4927600"/>
                <a:gd name="csY4" fmla="*/ 2535219 h 2535219"/>
                <a:gd name="csX5" fmla="*/ 755650 w 4927600"/>
                <a:gd name="csY5" fmla="*/ 0 h 253521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4927600 w 4927600"/>
                <a:gd name="csY2" fmla="*/ 1371600 h 2681269"/>
                <a:gd name="csX3" fmla="*/ 4927600 w 4927600"/>
                <a:gd name="csY3" fmla="*/ 2681269 h 2681269"/>
                <a:gd name="csX4" fmla="*/ 0 w 4927600"/>
                <a:gd name="csY4" fmla="*/ 2681269 h 2681269"/>
                <a:gd name="csX5" fmla="*/ 755650 w 4927600"/>
                <a:gd name="csY5" fmla="*/ 146050 h 268126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838200 w 4927600"/>
                <a:gd name="csY2" fmla="*/ 82550 h 2681269"/>
                <a:gd name="csX3" fmla="*/ 4927600 w 4927600"/>
                <a:gd name="csY3" fmla="*/ 1371600 h 2681269"/>
                <a:gd name="csX4" fmla="*/ 4927600 w 4927600"/>
                <a:gd name="csY4" fmla="*/ 2681269 h 2681269"/>
                <a:gd name="csX5" fmla="*/ 0 w 4927600"/>
                <a:gd name="csY5" fmla="*/ 2681269 h 2681269"/>
                <a:gd name="csX6" fmla="*/ 755650 w 4927600"/>
                <a:gd name="csY6" fmla="*/ 146050 h 268126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927600 w 4927600"/>
                <a:gd name="csY3" fmla="*/ 2254250 h 3563919"/>
                <a:gd name="csX4" fmla="*/ 4927600 w 4927600"/>
                <a:gd name="csY4" fmla="*/ 3563919 h 3563919"/>
                <a:gd name="csX5" fmla="*/ 0 w 4927600"/>
                <a:gd name="csY5" fmla="*/ 3563919 h 3563919"/>
                <a:gd name="csX6" fmla="*/ 755650 w 4927600"/>
                <a:gd name="csY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62450 w 4927600"/>
                <a:gd name="csY3" fmla="*/ 194310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43400 w 4927600"/>
                <a:gd name="csY3" fmla="*/ 187325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159250 w 4927600"/>
                <a:gd name="csY3" fmla="*/ 175895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502150 w 4927600"/>
                <a:gd name="csY3" fmla="*/ 151130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22700 w 4927600"/>
                <a:gd name="csY3" fmla="*/ 121920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03650 w 4927600"/>
                <a:gd name="csY3" fmla="*/ 140335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600450 w 4927600"/>
                <a:gd name="csY3" fmla="*/ 129540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765550 w 4927600"/>
                <a:gd name="csY3" fmla="*/ 170815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17850 w 4927600"/>
                <a:gd name="csY3" fmla="*/ 1301750 h 3563919"/>
                <a:gd name="csX4" fmla="*/ 3765550 w 4927600"/>
                <a:gd name="csY4" fmla="*/ 1708150 h 3563919"/>
                <a:gd name="csX5" fmla="*/ 3803650 w 4927600"/>
                <a:gd name="csY5" fmla="*/ 1403350 h 3563919"/>
                <a:gd name="csX6" fmla="*/ 4502150 w 4927600"/>
                <a:gd name="csY6" fmla="*/ 1511300 h 3563919"/>
                <a:gd name="csX7" fmla="*/ 4343400 w 4927600"/>
                <a:gd name="csY7" fmla="*/ 1873250 h 3563919"/>
                <a:gd name="csX8" fmla="*/ 4927600 w 4927600"/>
                <a:gd name="csY8" fmla="*/ 2254250 h 3563919"/>
                <a:gd name="csX9" fmla="*/ 4927600 w 4927600"/>
                <a:gd name="csY9" fmla="*/ 3563919 h 3563919"/>
                <a:gd name="csX10" fmla="*/ 0 w 4927600"/>
                <a:gd name="csY10" fmla="*/ 3563919 h 3563919"/>
                <a:gd name="csX11" fmla="*/ 755650 w 4927600"/>
                <a:gd name="csY1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016250 w 4927600"/>
                <a:gd name="csY3" fmla="*/ 122555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55950 w 4927600"/>
                <a:gd name="csY3" fmla="*/ 127000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11400 w 4927600"/>
                <a:gd name="csY3" fmla="*/ 76835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78944 w 4927600"/>
                <a:gd name="csY5" fmla="*/ 1596231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488531 w 4927600"/>
                <a:gd name="csY7" fmla="*/ 159146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512344 w 4927600"/>
                <a:gd name="csY7" fmla="*/ 153431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9944 w 4927600"/>
                <a:gd name="csY7" fmla="*/ 1541463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7931 w 4927600"/>
                <a:gd name="csY8" fmla="*/ 1679575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28838 w 4927600"/>
                <a:gd name="csY3" fmla="*/ 1653381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66938 w 4927600"/>
                <a:gd name="csY3" fmla="*/ 1646237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090738 w 4927600"/>
                <a:gd name="csY3" fmla="*/ 1541463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245519 w 4927600"/>
                <a:gd name="csY3" fmla="*/ 1589088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62113 w 4927600"/>
                <a:gd name="csY3" fmla="*/ 846138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40681 w 4927600"/>
                <a:gd name="csY3" fmla="*/ 858044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07344 w 4927600"/>
                <a:gd name="csY3" fmla="*/ 819944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74019 w 4927600"/>
                <a:gd name="csY3" fmla="*/ 827088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66850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8763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6381 w 4927600"/>
                <a:gd name="csY3" fmla="*/ 591344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21606 w 4927600"/>
                <a:gd name="csY3" fmla="*/ 4722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916906 w 4927600"/>
                <a:gd name="csY3" fmla="*/ 3579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31094 w 4927600"/>
                <a:gd name="csY3" fmla="*/ 55563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466850 w 4927600"/>
                <a:gd name="csY4" fmla="*/ 191294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1863725 w 4927600"/>
                <a:gd name="csY22" fmla="*/ 3562350 h 3563919"/>
                <a:gd name="csX23" fmla="*/ 0 w 4927600"/>
                <a:gd name="csY23" fmla="*/ 3563919 h 3563919"/>
                <a:gd name="csX24" fmla="*/ 755650 w 4927600"/>
                <a:gd name="csY2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2511425 w 4927600"/>
                <a:gd name="csY22" fmla="*/ 3562350 h 3563919"/>
                <a:gd name="csX23" fmla="*/ 1863725 w 4927600"/>
                <a:gd name="csY23" fmla="*/ 3562350 h 3563919"/>
                <a:gd name="csX24" fmla="*/ 0 w 4927600"/>
                <a:gd name="csY24" fmla="*/ 3563919 h 3563919"/>
                <a:gd name="csX25" fmla="*/ 755650 w 4927600"/>
                <a:gd name="csY2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2187575 w 4927600"/>
                <a:gd name="csY22" fmla="*/ 3133725 h 3563919"/>
                <a:gd name="csX23" fmla="*/ 1863725 w 4927600"/>
                <a:gd name="csY23" fmla="*/ 3562350 h 3563919"/>
                <a:gd name="csX24" fmla="*/ 0 w 4927600"/>
                <a:gd name="csY24" fmla="*/ 3563919 h 3563919"/>
                <a:gd name="csX25" fmla="*/ 755650 w 4927600"/>
                <a:gd name="csY25" fmla="*/ 1028700 h 3563919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187575 w 4927600"/>
                <a:gd name="csY22" fmla="*/ 3133725 h 3565525"/>
                <a:gd name="csX23" fmla="*/ 1847850 w 4927600"/>
                <a:gd name="csY23" fmla="*/ 3565525 h 3565525"/>
                <a:gd name="csX24" fmla="*/ 0 w 4927600"/>
                <a:gd name="csY24" fmla="*/ 3563919 h 3565525"/>
                <a:gd name="csX25" fmla="*/ 755650 w 4927600"/>
                <a:gd name="csY25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403475 w 4927600"/>
                <a:gd name="csY22" fmla="*/ 3168650 h 3565525"/>
                <a:gd name="csX23" fmla="*/ 2187575 w 4927600"/>
                <a:gd name="csY23" fmla="*/ 3133725 h 3565525"/>
                <a:gd name="csX24" fmla="*/ 1847850 w 4927600"/>
                <a:gd name="csY24" fmla="*/ 3565525 h 3565525"/>
                <a:gd name="csX25" fmla="*/ 0 w 4927600"/>
                <a:gd name="csY25" fmla="*/ 3563919 h 3565525"/>
                <a:gd name="csX26" fmla="*/ 755650 w 4927600"/>
                <a:gd name="csY26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393950 w 4927600"/>
                <a:gd name="csY22" fmla="*/ 3254375 h 3565525"/>
                <a:gd name="csX23" fmla="*/ 2187575 w 4927600"/>
                <a:gd name="csY23" fmla="*/ 3133725 h 3565525"/>
                <a:gd name="csX24" fmla="*/ 1847850 w 4927600"/>
                <a:gd name="csY24" fmla="*/ 3565525 h 3565525"/>
                <a:gd name="csX25" fmla="*/ 0 w 4927600"/>
                <a:gd name="csY25" fmla="*/ 3563919 h 3565525"/>
                <a:gd name="csX26" fmla="*/ 755650 w 4927600"/>
                <a:gd name="csY26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784475 w 4927600"/>
                <a:gd name="csY22" fmla="*/ 3302000 h 3565525"/>
                <a:gd name="csX23" fmla="*/ 2393950 w 4927600"/>
                <a:gd name="csY23" fmla="*/ 3254375 h 3565525"/>
                <a:gd name="csX24" fmla="*/ 2187575 w 4927600"/>
                <a:gd name="csY24" fmla="*/ 3133725 h 3565525"/>
                <a:gd name="csX25" fmla="*/ 1847850 w 4927600"/>
                <a:gd name="csY25" fmla="*/ 3565525 h 3565525"/>
                <a:gd name="csX26" fmla="*/ 0 w 4927600"/>
                <a:gd name="csY26" fmla="*/ 3563919 h 3565525"/>
                <a:gd name="csX27" fmla="*/ 755650 w 4927600"/>
                <a:gd name="csY27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790825 w 4927600"/>
                <a:gd name="csY22" fmla="*/ 2794000 h 3565525"/>
                <a:gd name="csX23" fmla="*/ 2393950 w 4927600"/>
                <a:gd name="csY23" fmla="*/ 3254375 h 3565525"/>
                <a:gd name="csX24" fmla="*/ 2187575 w 4927600"/>
                <a:gd name="csY24" fmla="*/ 3133725 h 3565525"/>
                <a:gd name="csX25" fmla="*/ 1847850 w 4927600"/>
                <a:gd name="csY25" fmla="*/ 3565525 h 3565525"/>
                <a:gd name="csX26" fmla="*/ 0 w 4927600"/>
                <a:gd name="csY26" fmla="*/ 3563919 h 3565525"/>
                <a:gd name="csX27" fmla="*/ 755650 w 4927600"/>
                <a:gd name="csY27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886075 w 4927600"/>
                <a:gd name="csY22" fmla="*/ 2825750 h 3565525"/>
                <a:gd name="csX23" fmla="*/ 2790825 w 4927600"/>
                <a:gd name="csY23" fmla="*/ 2794000 h 3565525"/>
                <a:gd name="csX24" fmla="*/ 2393950 w 4927600"/>
                <a:gd name="csY24" fmla="*/ 3254375 h 3565525"/>
                <a:gd name="csX25" fmla="*/ 2187575 w 4927600"/>
                <a:gd name="csY25" fmla="*/ 3133725 h 3565525"/>
                <a:gd name="csX26" fmla="*/ 1847850 w 4927600"/>
                <a:gd name="csY26" fmla="*/ 3565525 h 3565525"/>
                <a:gd name="csX27" fmla="*/ 0 w 4927600"/>
                <a:gd name="csY27" fmla="*/ 3563919 h 3565525"/>
                <a:gd name="csX28" fmla="*/ 755650 w 4927600"/>
                <a:gd name="csY28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2990850 w 4927600"/>
                <a:gd name="csY22" fmla="*/ 2867025 h 3565525"/>
                <a:gd name="csX23" fmla="*/ 2886075 w 4927600"/>
                <a:gd name="csY23" fmla="*/ 2825750 h 3565525"/>
                <a:gd name="csX24" fmla="*/ 2790825 w 4927600"/>
                <a:gd name="csY24" fmla="*/ 2794000 h 3565525"/>
                <a:gd name="csX25" fmla="*/ 2393950 w 4927600"/>
                <a:gd name="csY25" fmla="*/ 3254375 h 3565525"/>
                <a:gd name="csX26" fmla="*/ 2187575 w 4927600"/>
                <a:gd name="csY26" fmla="*/ 3133725 h 3565525"/>
                <a:gd name="csX27" fmla="*/ 1847850 w 4927600"/>
                <a:gd name="csY27" fmla="*/ 3565525 h 3565525"/>
                <a:gd name="csX28" fmla="*/ 0 w 4927600"/>
                <a:gd name="csY28" fmla="*/ 3563919 h 3565525"/>
                <a:gd name="csX29" fmla="*/ 755650 w 4927600"/>
                <a:gd name="csY29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4927600 w 4927600"/>
                <a:gd name="csY21" fmla="*/ 3563919 h 3565525"/>
                <a:gd name="csX22" fmla="*/ 3321050 w 4927600"/>
                <a:gd name="csY22" fmla="*/ 3549650 h 3565525"/>
                <a:gd name="csX23" fmla="*/ 2886075 w 4927600"/>
                <a:gd name="csY23" fmla="*/ 2825750 h 3565525"/>
                <a:gd name="csX24" fmla="*/ 2790825 w 4927600"/>
                <a:gd name="csY24" fmla="*/ 2794000 h 3565525"/>
                <a:gd name="csX25" fmla="*/ 2393950 w 4927600"/>
                <a:gd name="csY25" fmla="*/ 3254375 h 3565525"/>
                <a:gd name="csX26" fmla="*/ 2187575 w 4927600"/>
                <a:gd name="csY26" fmla="*/ 3133725 h 3565525"/>
                <a:gd name="csX27" fmla="*/ 1847850 w 4927600"/>
                <a:gd name="csY27" fmla="*/ 3565525 h 3565525"/>
                <a:gd name="csX28" fmla="*/ 0 w 4927600"/>
                <a:gd name="csY28" fmla="*/ 3563919 h 3565525"/>
                <a:gd name="csX29" fmla="*/ 755650 w 4927600"/>
                <a:gd name="csY29" fmla="*/ 1028700 h 3565525"/>
                <a:gd name="csX0" fmla="*/ 755650 w 4927600"/>
                <a:gd name="csY0" fmla="*/ 1028700 h 3565525"/>
                <a:gd name="csX1" fmla="*/ 584200 w 4927600"/>
                <a:gd name="csY1" fmla="*/ 882650 h 3565525"/>
                <a:gd name="csX2" fmla="*/ 990600 w 4927600"/>
                <a:gd name="csY2" fmla="*/ 0 h 3565525"/>
                <a:gd name="csX3" fmla="*/ 1126331 w 4927600"/>
                <a:gd name="csY3" fmla="*/ 65088 h 3565525"/>
                <a:gd name="csX4" fmla="*/ 1571625 w 4927600"/>
                <a:gd name="csY4" fmla="*/ 131763 h 3565525"/>
                <a:gd name="csX5" fmla="*/ 1916906 w 4927600"/>
                <a:gd name="csY5" fmla="*/ 357981 h 3565525"/>
                <a:gd name="csX6" fmla="*/ 1526381 w 4927600"/>
                <a:gd name="csY6" fmla="*/ 591344 h 3565525"/>
                <a:gd name="csX7" fmla="*/ 1674019 w 4927600"/>
                <a:gd name="csY7" fmla="*/ 827088 h 3565525"/>
                <a:gd name="csX8" fmla="*/ 1640681 w 4927600"/>
                <a:gd name="csY8" fmla="*/ 858044 h 3565525"/>
                <a:gd name="csX9" fmla="*/ 2245519 w 4927600"/>
                <a:gd name="csY9" fmla="*/ 1589088 h 3565525"/>
                <a:gd name="csX10" fmla="*/ 2166938 w 4927600"/>
                <a:gd name="csY10" fmla="*/ 1646237 h 3565525"/>
                <a:gd name="csX11" fmla="*/ 2330450 w 4927600"/>
                <a:gd name="csY11" fmla="*/ 1943100 h 3565525"/>
                <a:gd name="csX12" fmla="*/ 2806700 w 4927600"/>
                <a:gd name="csY12" fmla="*/ 1663700 h 3565525"/>
                <a:gd name="csX13" fmla="*/ 2950369 w 4927600"/>
                <a:gd name="csY13" fmla="*/ 1689100 h 3565525"/>
                <a:gd name="csX14" fmla="*/ 3294063 w 4927600"/>
                <a:gd name="csY14" fmla="*/ 1518444 h 3565525"/>
                <a:gd name="csX15" fmla="*/ 3350419 w 4927600"/>
                <a:gd name="csY15" fmla="*/ 1422401 h 3565525"/>
                <a:gd name="csX16" fmla="*/ 3767931 w 4927600"/>
                <a:gd name="csY16" fmla="*/ 1679575 h 3565525"/>
                <a:gd name="csX17" fmla="*/ 3803650 w 4927600"/>
                <a:gd name="csY17" fmla="*/ 1403350 h 3565525"/>
                <a:gd name="csX18" fmla="*/ 4502150 w 4927600"/>
                <a:gd name="csY18" fmla="*/ 1511300 h 3565525"/>
                <a:gd name="csX19" fmla="*/ 4343400 w 4927600"/>
                <a:gd name="csY19" fmla="*/ 1873250 h 3565525"/>
                <a:gd name="csX20" fmla="*/ 4927600 w 4927600"/>
                <a:gd name="csY20" fmla="*/ 2254250 h 3565525"/>
                <a:gd name="csX21" fmla="*/ 3321050 w 4927600"/>
                <a:gd name="csY21" fmla="*/ 3549650 h 3565525"/>
                <a:gd name="csX22" fmla="*/ 2886075 w 4927600"/>
                <a:gd name="csY22" fmla="*/ 2825750 h 3565525"/>
                <a:gd name="csX23" fmla="*/ 2790825 w 4927600"/>
                <a:gd name="csY23" fmla="*/ 2794000 h 3565525"/>
                <a:gd name="csX24" fmla="*/ 2393950 w 4927600"/>
                <a:gd name="csY24" fmla="*/ 3254375 h 3565525"/>
                <a:gd name="csX25" fmla="*/ 2187575 w 4927600"/>
                <a:gd name="csY25" fmla="*/ 3133725 h 3565525"/>
                <a:gd name="csX26" fmla="*/ 1847850 w 4927600"/>
                <a:gd name="csY26" fmla="*/ 3565525 h 3565525"/>
                <a:gd name="csX27" fmla="*/ 0 w 4927600"/>
                <a:gd name="csY27" fmla="*/ 3563919 h 3565525"/>
                <a:gd name="csX28" fmla="*/ 755650 w 4927600"/>
                <a:gd name="csY28" fmla="*/ 1028700 h 3565525"/>
                <a:gd name="csX0" fmla="*/ 755650 w 4502150"/>
                <a:gd name="csY0" fmla="*/ 1028700 h 3565525"/>
                <a:gd name="csX1" fmla="*/ 584200 w 4502150"/>
                <a:gd name="csY1" fmla="*/ 882650 h 3565525"/>
                <a:gd name="csX2" fmla="*/ 990600 w 4502150"/>
                <a:gd name="csY2" fmla="*/ 0 h 3565525"/>
                <a:gd name="csX3" fmla="*/ 1126331 w 4502150"/>
                <a:gd name="csY3" fmla="*/ 65088 h 3565525"/>
                <a:gd name="csX4" fmla="*/ 1571625 w 4502150"/>
                <a:gd name="csY4" fmla="*/ 131763 h 3565525"/>
                <a:gd name="csX5" fmla="*/ 1916906 w 4502150"/>
                <a:gd name="csY5" fmla="*/ 357981 h 3565525"/>
                <a:gd name="csX6" fmla="*/ 1526381 w 4502150"/>
                <a:gd name="csY6" fmla="*/ 591344 h 3565525"/>
                <a:gd name="csX7" fmla="*/ 1674019 w 4502150"/>
                <a:gd name="csY7" fmla="*/ 827088 h 3565525"/>
                <a:gd name="csX8" fmla="*/ 1640681 w 4502150"/>
                <a:gd name="csY8" fmla="*/ 858044 h 3565525"/>
                <a:gd name="csX9" fmla="*/ 2245519 w 4502150"/>
                <a:gd name="csY9" fmla="*/ 1589088 h 3565525"/>
                <a:gd name="csX10" fmla="*/ 2166938 w 4502150"/>
                <a:gd name="csY10" fmla="*/ 1646237 h 3565525"/>
                <a:gd name="csX11" fmla="*/ 2330450 w 4502150"/>
                <a:gd name="csY11" fmla="*/ 1943100 h 3565525"/>
                <a:gd name="csX12" fmla="*/ 2806700 w 4502150"/>
                <a:gd name="csY12" fmla="*/ 1663700 h 3565525"/>
                <a:gd name="csX13" fmla="*/ 2950369 w 4502150"/>
                <a:gd name="csY13" fmla="*/ 1689100 h 3565525"/>
                <a:gd name="csX14" fmla="*/ 3294063 w 4502150"/>
                <a:gd name="csY14" fmla="*/ 1518444 h 3565525"/>
                <a:gd name="csX15" fmla="*/ 3350419 w 4502150"/>
                <a:gd name="csY15" fmla="*/ 1422401 h 3565525"/>
                <a:gd name="csX16" fmla="*/ 3767931 w 4502150"/>
                <a:gd name="csY16" fmla="*/ 1679575 h 3565525"/>
                <a:gd name="csX17" fmla="*/ 3803650 w 4502150"/>
                <a:gd name="csY17" fmla="*/ 1403350 h 3565525"/>
                <a:gd name="csX18" fmla="*/ 4502150 w 4502150"/>
                <a:gd name="csY18" fmla="*/ 1511300 h 3565525"/>
                <a:gd name="csX19" fmla="*/ 4343400 w 4502150"/>
                <a:gd name="csY19" fmla="*/ 1873250 h 3565525"/>
                <a:gd name="csX20" fmla="*/ 4425950 w 4502150"/>
                <a:gd name="csY20" fmla="*/ 1933575 h 3565525"/>
                <a:gd name="csX21" fmla="*/ 3321050 w 4502150"/>
                <a:gd name="csY21" fmla="*/ 3549650 h 3565525"/>
                <a:gd name="csX22" fmla="*/ 2886075 w 4502150"/>
                <a:gd name="csY22" fmla="*/ 2825750 h 3565525"/>
                <a:gd name="csX23" fmla="*/ 2790825 w 4502150"/>
                <a:gd name="csY23" fmla="*/ 2794000 h 3565525"/>
                <a:gd name="csX24" fmla="*/ 2393950 w 4502150"/>
                <a:gd name="csY24" fmla="*/ 3254375 h 3565525"/>
                <a:gd name="csX25" fmla="*/ 2187575 w 4502150"/>
                <a:gd name="csY25" fmla="*/ 3133725 h 3565525"/>
                <a:gd name="csX26" fmla="*/ 1847850 w 4502150"/>
                <a:gd name="csY26" fmla="*/ 3565525 h 3565525"/>
                <a:gd name="csX27" fmla="*/ 0 w 4502150"/>
                <a:gd name="csY27" fmla="*/ 3563919 h 3565525"/>
                <a:gd name="csX28" fmla="*/ 755650 w 4502150"/>
                <a:gd name="csY28" fmla="*/ 1028700 h 3565525"/>
                <a:gd name="csX0" fmla="*/ 755650 w 4502150"/>
                <a:gd name="csY0" fmla="*/ 1028700 h 3565525"/>
                <a:gd name="csX1" fmla="*/ 584200 w 4502150"/>
                <a:gd name="csY1" fmla="*/ 882650 h 3565525"/>
                <a:gd name="csX2" fmla="*/ 990600 w 4502150"/>
                <a:gd name="csY2" fmla="*/ 0 h 3565525"/>
                <a:gd name="csX3" fmla="*/ 1126331 w 4502150"/>
                <a:gd name="csY3" fmla="*/ 65088 h 3565525"/>
                <a:gd name="csX4" fmla="*/ 1571625 w 4502150"/>
                <a:gd name="csY4" fmla="*/ 131763 h 3565525"/>
                <a:gd name="csX5" fmla="*/ 1916906 w 4502150"/>
                <a:gd name="csY5" fmla="*/ 357981 h 3565525"/>
                <a:gd name="csX6" fmla="*/ 1526381 w 4502150"/>
                <a:gd name="csY6" fmla="*/ 591344 h 3565525"/>
                <a:gd name="csX7" fmla="*/ 1674019 w 4502150"/>
                <a:gd name="csY7" fmla="*/ 827088 h 3565525"/>
                <a:gd name="csX8" fmla="*/ 1640681 w 4502150"/>
                <a:gd name="csY8" fmla="*/ 858044 h 3565525"/>
                <a:gd name="csX9" fmla="*/ 2245519 w 4502150"/>
                <a:gd name="csY9" fmla="*/ 1589088 h 3565525"/>
                <a:gd name="csX10" fmla="*/ 2166938 w 4502150"/>
                <a:gd name="csY10" fmla="*/ 1646237 h 3565525"/>
                <a:gd name="csX11" fmla="*/ 2330450 w 4502150"/>
                <a:gd name="csY11" fmla="*/ 1943100 h 3565525"/>
                <a:gd name="csX12" fmla="*/ 2806700 w 4502150"/>
                <a:gd name="csY12" fmla="*/ 1663700 h 3565525"/>
                <a:gd name="csX13" fmla="*/ 2950369 w 4502150"/>
                <a:gd name="csY13" fmla="*/ 1689100 h 3565525"/>
                <a:gd name="csX14" fmla="*/ 3294063 w 4502150"/>
                <a:gd name="csY14" fmla="*/ 1518444 h 3565525"/>
                <a:gd name="csX15" fmla="*/ 3350419 w 4502150"/>
                <a:gd name="csY15" fmla="*/ 1422401 h 3565525"/>
                <a:gd name="csX16" fmla="*/ 3767931 w 4502150"/>
                <a:gd name="csY16" fmla="*/ 1679575 h 3565525"/>
                <a:gd name="csX17" fmla="*/ 3803650 w 4502150"/>
                <a:gd name="csY17" fmla="*/ 1403350 h 3565525"/>
                <a:gd name="csX18" fmla="*/ 4502150 w 4502150"/>
                <a:gd name="csY18" fmla="*/ 1511300 h 3565525"/>
                <a:gd name="csX19" fmla="*/ 4343400 w 4502150"/>
                <a:gd name="csY19" fmla="*/ 1873250 h 3565525"/>
                <a:gd name="csX20" fmla="*/ 4425950 w 4502150"/>
                <a:gd name="csY20" fmla="*/ 1933575 h 3565525"/>
                <a:gd name="csX21" fmla="*/ 3359150 w 4502150"/>
                <a:gd name="csY21" fmla="*/ 3559175 h 3565525"/>
                <a:gd name="csX22" fmla="*/ 2886075 w 4502150"/>
                <a:gd name="csY22" fmla="*/ 2825750 h 3565525"/>
                <a:gd name="csX23" fmla="*/ 2790825 w 4502150"/>
                <a:gd name="csY23" fmla="*/ 2794000 h 3565525"/>
                <a:gd name="csX24" fmla="*/ 2393950 w 4502150"/>
                <a:gd name="csY24" fmla="*/ 3254375 h 3565525"/>
                <a:gd name="csX25" fmla="*/ 2187575 w 4502150"/>
                <a:gd name="csY25" fmla="*/ 3133725 h 3565525"/>
                <a:gd name="csX26" fmla="*/ 1847850 w 4502150"/>
                <a:gd name="csY26" fmla="*/ 3565525 h 3565525"/>
                <a:gd name="csX27" fmla="*/ 0 w 4502150"/>
                <a:gd name="csY27" fmla="*/ 3563919 h 3565525"/>
                <a:gd name="csX28" fmla="*/ 755650 w 4502150"/>
                <a:gd name="csY28" fmla="*/ 1028700 h 35655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4502150" h="3565525">
                  <a:moveTo>
                    <a:pt x="755650" y="1028700"/>
                  </a:moveTo>
                  <a:lnTo>
                    <a:pt x="584200" y="882650"/>
                  </a:lnTo>
                  <a:lnTo>
                    <a:pt x="990600" y="0"/>
                  </a:lnTo>
                  <a:lnTo>
                    <a:pt x="1126331" y="65088"/>
                  </a:lnTo>
                  <a:lnTo>
                    <a:pt x="1571625" y="131763"/>
                  </a:lnTo>
                  <a:lnTo>
                    <a:pt x="1916906" y="357981"/>
                  </a:lnTo>
                  <a:lnTo>
                    <a:pt x="1526381" y="591344"/>
                  </a:lnTo>
                  <a:lnTo>
                    <a:pt x="1674019" y="827088"/>
                  </a:lnTo>
                  <a:lnTo>
                    <a:pt x="1640681" y="858044"/>
                  </a:lnTo>
                  <a:lnTo>
                    <a:pt x="2245519" y="1589088"/>
                  </a:lnTo>
                  <a:lnTo>
                    <a:pt x="2166938" y="1646237"/>
                  </a:lnTo>
                  <a:lnTo>
                    <a:pt x="2330450" y="1943100"/>
                  </a:lnTo>
                  <a:lnTo>
                    <a:pt x="2806700" y="1663700"/>
                  </a:lnTo>
                  <a:lnTo>
                    <a:pt x="2950369" y="1689100"/>
                  </a:lnTo>
                  <a:lnTo>
                    <a:pt x="3294063" y="1518444"/>
                  </a:lnTo>
                  <a:lnTo>
                    <a:pt x="3350419" y="1422401"/>
                  </a:lnTo>
                  <a:lnTo>
                    <a:pt x="3767931" y="1679575"/>
                  </a:lnTo>
                  <a:lnTo>
                    <a:pt x="3803650" y="1403350"/>
                  </a:lnTo>
                  <a:lnTo>
                    <a:pt x="4502150" y="1511300"/>
                  </a:lnTo>
                  <a:lnTo>
                    <a:pt x="4343400" y="1873250"/>
                  </a:lnTo>
                  <a:lnTo>
                    <a:pt x="4425950" y="1933575"/>
                  </a:lnTo>
                  <a:lnTo>
                    <a:pt x="3359150" y="3559175"/>
                  </a:lnTo>
                  <a:lnTo>
                    <a:pt x="2886075" y="2825750"/>
                  </a:lnTo>
                  <a:lnTo>
                    <a:pt x="2790825" y="2794000"/>
                  </a:lnTo>
                  <a:lnTo>
                    <a:pt x="2393950" y="3254375"/>
                  </a:lnTo>
                  <a:lnTo>
                    <a:pt x="2187575" y="3133725"/>
                  </a:lnTo>
                  <a:lnTo>
                    <a:pt x="1847850" y="3565525"/>
                  </a:lnTo>
                  <a:lnTo>
                    <a:pt x="0" y="3563919"/>
                  </a:lnTo>
                  <a:lnTo>
                    <a:pt x="755650" y="10287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712EC439-6323-AF70-9304-71F77727839A}"/>
                </a:ext>
              </a:extLst>
            </p:cNvPr>
            <p:cNvSpPr/>
            <p:nvPr/>
          </p:nvSpPr>
          <p:spPr>
            <a:xfrm rot="1932097">
              <a:off x="3044753" y="4241164"/>
              <a:ext cx="150079" cy="11477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11">
              <a:extLst>
                <a:ext uri="{FF2B5EF4-FFF2-40B4-BE49-F238E27FC236}">
                  <a16:creationId xmlns:a16="http://schemas.microsoft.com/office/drawing/2014/main" id="{646E962C-A7A7-EB91-F02D-EEDF396B512E}"/>
                </a:ext>
              </a:extLst>
            </p:cNvPr>
            <p:cNvSpPr/>
            <p:nvPr/>
          </p:nvSpPr>
          <p:spPr>
            <a:xfrm rot="17223081">
              <a:off x="2739990" y="4748020"/>
              <a:ext cx="267007" cy="781694"/>
            </a:xfrm>
            <a:custGeom>
              <a:avLst/>
              <a:gdLst>
                <a:gd name="csX0" fmla="*/ 0 w 267007"/>
                <a:gd name="csY0" fmla="*/ 0 h 777697"/>
                <a:gd name="csX1" fmla="*/ 267007 w 267007"/>
                <a:gd name="csY1" fmla="*/ 0 h 777697"/>
                <a:gd name="csX2" fmla="*/ 267007 w 267007"/>
                <a:gd name="csY2" fmla="*/ 777697 h 777697"/>
                <a:gd name="csX3" fmla="*/ 0 w 267007"/>
                <a:gd name="csY3" fmla="*/ 777697 h 777697"/>
                <a:gd name="csX4" fmla="*/ 0 w 267007"/>
                <a:gd name="csY4" fmla="*/ 0 h 777697"/>
                <a:gd name="csX0" fmla="*/ 0 w 267007"/>
                <a:gd name="csY0" fmla="*/ 3787 h 781484"/>
                <a:gd name="csX1" fmla="*/ 143279 w 267007"/>
                <a:gd name="csY1" fmla="*/ 0 h 781484"/>
                <a:gd name="csX2" fmla="*/ 267007 w 267007"/>
                <a:gd name="csY2" fmla="*/ 3787 h 781484"/>
                <a:gd name="csX3" fmla="*/ 267007 w 267007"/>
                <a:gd name="csY3" fmla="*/ 781484 h 781484"/>
                <a:gd name="csX4" fmla="*/ 0 w 267007"/>
                <a:gd name="csY4" fmla="*/ 781484 h 781484"/>
                <a:gd name="csX5" fmla="*/ 0 w 267007"/>
                <a:gd name="csY5" fmla="*/ 3787 h 781484"/>
                <a:gd name="csX0" fmla="*/ 0 w 267007"/>
                <a:gd name="csY0" fmla="*/ 3787 h 781694"/>
                <a:gd name="csX1" fmla="*/ 143279 w 267007"/>
                <a:gd name="csY1" fmla="*/ 0 h 781694"/>
                <a:gd name="csX2" fmla="*/ 267007 w 267007"/>
                <a:gd name="csY2" fmla="*/ 3787 h 781694"/>
                <a:gd name="csX3" fmla="*/ 267007 w 267007"/>
                <a:gd name="csY3" fmla="*/ 781484 h 781694"/>
                <a:gd name="csX4" fmla="*/ 136452 w 267007"/>
                <a:gd name="csY4" fmla="*/ 781694 h 781694"/>
                <a:gd name="csX5" fmla="*/ 0 w 267007"/>
                <a:gd name="csY5" fmla="*/ 781484 h 781694"/>
                <a:gd name="csX6" fmla="*/ 0 w 267007"/>
                <a:gd name="csY6" fmla="*/ 3787 h 781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67007" h="781694">
                  <a:moveTo>
                    <a:pt x="0" y="3787"/>
                  </a:moveTo>
                  <a:lnTo>
                    <a:pt x="143279" y="0"/>
                  </a:lnTo>
                  <a:lnTo>
                    <a:pt x="267007" y="3787"/>
                  </a:lnTo>
                  <a:lnTo>
                    <a:pt x="267007" y="781484"/>
                  </a:lnTo>
                  <a:lnTo>
                    <a:pt x="136452" y="781694"/>
                  </a:lnTo>
                  <a:lnTo>
                    <a:pt x="0" y="781484"/>
                  </a:lnTo>
                  <a:lnTo>
                    <a:pt x="0" y="3787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4">
              <a:extLst>
                <a:ext uri="{FF2B5EF4-FFF2-40B4-BE49-F238E27FC236}">
                  <a16:creationId xmlns:a16="http://schemas.microsoft.com/office/drawing/2014/main" id="{EE930592-90C0-F331-5EFE-C31396591963}"/>
                </a:ext>
              </a:extLst>
            </p:cNvPr>
            <p:cNvSpPr/>
            <p:nvPr/>
          </p:nvSpPr>
          <p:spPr>
            <a:xfrm>
              <a:off x="1219199" y="4886327"/>
              <a:ext cx="2085975" cy="1317623"/>
            </a:xfrm>
            <a:custGeom>
              <a:avLst/>
              <a:gdLst>
                <a:gd name="csX0" fmla="*/ 0 w 4527550"/>
                <a:gd name="csY0" fmla="*/ 0 h 1309669"/>
                <a:gd name="csX1" fmla="*/ 4527550 w 4527550"/>
                <a:gd name="csY1" fmla="*/ 0 h 1309669"/>
                <a:gd name="csX2" fmla="*/ 4527550 w 4527550"/>
                <a:gd name="csY2" fmla="*/ 1309669 h 1309669"/>
                <a:gd name="csX3" fmla="*/ 0 w 4527550"/>
                <a:gd name="csY3" fmla="*/ 1309669 h 1309669"/>
                <a:gd name="csX4" fmla="*/ 0 w 4527550"/>
                <a:gd name="csY4" fmla="*/ 0 h 1309669"/>
                <a:gd name="csX0" fmla="*/ 400050 w 4927600"/>
                <a:gd name="csY0" fmla="*/ 0 h 1309669"/>
                <a:gd name="csX1" fmla="*/ 4927600 w 4927600"/>
                <a:gd name="csY1" fmla="*/ 0 h 1309669"/>
                <a:gd name="csX2" fmla="*/ 4927600 w 4927600"/>
                <a:gd name="csY2" fmla="*/ 1309669 h 1309669"/>
                <a:gd name="csX3" fmla="*/ 0 w 4927600"/>
                <a:gd name="csY3" fmla="*/ 1309669 h 1309669"/>
                <a:gd name="csX4" fmla="*/ 400050 w 4927600"/>
                <a:gd name="csY4" fmla="*/ 0 h 1309669"/>
                <a:gd name="csX0" fmla="*/ 755650 w 4927600"/>
                <a:gd name="csY0" fmla="*/ 0 h 2535219"/>
                <a:gd name="csX1" fmla="*/ 4927600 w 4927600"/>
                <a:gd name="csY1" fmla="*/ 1225550 h 2535219"/>
                <a:gd name="csX2" fmla="*/ 4927600 w 4927600"/>
                <a:gd name="csY2" fmla="*/ 2535219 h 2535219"/>
                <a:gd name="csX3" fmla="*/ 0 w 4927600"/>
                <a:gd name="csY3" fmla="*/ 2535219 h 2535219"/>
                <a:gd name="csX4" fmla="*/ 755650 w 4927600"/>
                <a:gd name="csY4" fmla="*/ 0 h 2535219"/>
                <a:gd name="csX0" fmla="*/ 755650 w 4927600"/>
                <a:gd name="csY0" fmla="*/ 0 h 2535219"/>
                <a:gd name="csX1" fmla="*/ 838200 w 4927600"/>
                <a:gd name="csY1" fmla="*/ 25400 h 2535219"/>
                <a:gd name="csX2" fmla="*/ 4927600 w 4927600"/>
                <a:gd name="csY2" fmla="*/ 1225550 h 2535219"/>
                <a:gd name="csX3" fmla="*/ 4927600 w 4927600"/>
                <a:gd name="csY3" fmla="*/ 2535219 h 2535219"/>
                <a:gd name="csX4" fmla="*/ 0 w 4927600"/>
                <a:gd name="csY4" fmla="*/ 2535219 h 2535219"/>
                <a:gd name="csX5" fmla="*/ 755650 w 4927600"/>
                <a:gd name="csY5" fmla="*/ 0 h 253521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4927600 w 4927600"/>
                <a:gd name="csY2" fmla="*/ 1371600 h 2681269"/>
                <a:gd name="csX3" fmla="*/ 4927600 w 4927600"/>
                <a:gd name="csY3" fmla="*/ 2681269 h 2681269"/>
                <a:gd name="csX4" fmla="*/ 0 w 4927600"/>
                <a:gd name="csY4" fmla="*/ 2681269 h 2681269"/>
                <a:gd name="csX5" fmla="*/ 755650 w 4927600"/>
                <a:gd name="csY5" fmla="*/ 146050 h 268126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838200 w 4927600"/>
                <a:gd name="csY2" fmla="*/ 82550 h 2681269"/>
                <a:gd name="csX3" fmla="*/ 4927600 w 4927600"/>
                <a:gd name="csY3" fmla="*/ 1371600 h 2681269"/>
                <a:gd name="csX4" fmla="*/ 4927600 w 4927600"/>
                <a:gd name="csY4" fmla="*/ 2681269 h 2681269"/>
                <a:gd name="csX5" fmla="*/ 0 w 4927600"/>
                <a:gd name="csY5" fmla="*/ 2681269 h 2681269"/>
                <a:gd name="csX6" fmla="*/ 755650 w 4927600"/>
                <a:gd name="csY6" fmla="*/ 146050 h 268126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927600 w 4927600"/>
                <a:gd name="csY3" fmla="*/ 2254250 h 3563919"/>
                <a:gd name="csX4" fmla="*/ 4927600 w 4927600"/>
                <a:gd name="csY4" fmla="*/ 3563919 h 3563919"/>
                <a:gd name="csX5" fmla="*/ 0 w 4927600"/>
                <a:gd name="csY5" fmla="*/ 3563919 h 3563919"/>
                <a:gd name="csX6" fmla="*/ 755650 w 4927600"/>
                <a:gd name="csY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62450 w 4927600"/>
                <a:gd name="csY3" fmla="*/ 194310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43400 w 4927600"/>
                <a:gd name="csY3" fmla="*/ 187325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159250 w 4927600"/>
                <a:gd name="csY3" fmla="*/ 175895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502150 w 4927600"/>
                <a:gd name="csY3" fmla="*/ 151130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22700 w 4927600"/>
                <a:gd name="csY3" fmla="*/ 121920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03650 w 4927600"/>
                <a:gd name="csY3" fmla="*/ 140335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600450 w 4927600"/>
                <a:gd name="csY3" fmla="*/ 129540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765550 w 4927600"/>
                <a:gd name="csY3" fmla="*/ 170815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17850 w 4927600"/>
                <a:gd name="csY3" fmla="*/ 1301750 h 3563919"/>
                <a:gd name="csX4" fmla="*/ 3765550 w 4927600"/>
                <a:gd name="csY4" fmla="*/ 1708150 h 3563919"/>
                <a:gd name="csX5" fmla="*/ 3803650 w 4927600"/>
                <a:gd name="csY5" fmla="*/ 1403350 h 3563919"/>
                <a:gd name="csX6" fmla="*/ 4502150 w 4927600"/>
                <a:gd name="csY6" fmla="*/ 1511300 h 3563919"/>
                <a:gd name="csX7" fmla="*/ 4343400 w 4927600"/>
                <a:gd name="csY7" fmla="*/ 1873250 h 3563919"/>
                <a:gd name="csX8" fmla="*/ 4927600 w 4927600"/>
                <a:gd name="csY8" fmla="*/ 2254250 h 3563919"/>
                <a:gd name="csX9" fmla="*/ 4927600 w 4927600"/>
                <a:gd name="csY9" fmla="*/ 3563919 h 3563919"/>
                <a:gd name="csX10" fmla="*/ 0 w 4927600"/>
                <a:gd name="csY10" fmla="*/ 3563919 h 3563919"/>
                <a:gd name="csX11" fmla="*/ 755650 w 4927600"/>
                <a:gd name="csY1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016250 w 4927600"/>
                <a:gd name="csY3" fmla="*/ 122555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55950 w 4927600"/>
                <a:gd name="csY3" fmla="*/ 127000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11400 w 4927600"/>
                <a:gd name="csY3" fmla="*/ 76835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78944 w 4927600"/>
                <a:gd name="csY5" fmla="*/ 1596231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488531 w 4927600"/>
                <a:gd name="csY7" fmla="*/ 159146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512344 w 4927600"/>
                <a:gd name="csY7" fmla="*/ 153431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9944 w 4927600"/>
                <a:gd name="csY7" fmla="*/ 1541463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7931 w 4927600"/>
                <a:gd name="csY8" fmla="*/ 1679575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28838 w 4927600"/>
                <a:gd name="csY3" fmla="*/ 1653381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66938 w 4927600"/>
                <a:gd name="csY3" fmla="*/ 1646237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090738 w 4927600"/>
                <a:gd name="csY3" fmla="*/ 1541463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245519 w 4927600"/>
                <a:gd name="csY3" fmla="*/ 1589088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62113 w 4927600"/>
                <a:gd name="csY3" fmla="*/ 846138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40681 w 4927600"/>
                <a:gd name="csY3" fmla="*/ 858044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07344 w 4927600"/>
                <a:gd name="csY3" fmla="*/ 819944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74019 w 4927600"/>
                <a:gd name="csY3" fmla="*/ 827088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66850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8763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6381 w 4927600"/>
                <a:gd name="csY3" fmla="*/ 591344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21606 w 4927600"/>
                <a:gd name="csY3" fmla="*/ 4722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916906 w 4927600"/>
                <a:gd name="csY3" fmla="*/ 3579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31094 w 4927600"/>
                <a:gd name="csY3" fmla="*/ 55563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466850 w 4927600"/>
                <a:gd name="csY4" fmla="*/ 191294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390525 w 4927600"/>
                <a:gd name="csY23" fmla="*/ 2251075 h 3563919"/>
                <a:gd name="csX24" fmla="*/ 755650 w 4927600"/>
                <a:gd name="csY24" fmla="*/ 1028700 h 3563919"/>
                <a:gd name="csX0" fmla="*/ 390525 w 4927600"/>
                <a:gd name="csY0" fmla="*/ 2251075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390525 w 4927600"/>
                <a:gd name="csY23" fmla="*/ 2251075 h 3563919"/>
                <a:gd name="csX0" fmla="*/ 390525 w 4927600"/>
                <a:gd name="csY0" fmla="*/ 2251075 h 3563919"/>
                <a:gd name="csX1" fmla="*/ 2076450 w 4927600"/>
                <a:gd name="csY1" fmla="*/ 274320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390525 w 4927600"/>
                <a:gd name="csY23" fmla="*/ 2251075 h 3563919"/>
                <a:gd name="csX0" fmla="*/ 390525 w 4927600"/>
                <a:gd name="csY0" fmla="*/ 2185987 h 3498831"/>
                <a:gd name="csX1" fmla="*/ 2076450 w 4927600"/>
                <a:gd name="csY1" fmla="*/ 2678112 h 3498831"/>
                <a:gd name="csX2" fmla="*/ 1126331 w 4927600"/>
                <a:gd name="csY2" fmla="*/ 0 h 3498831"/>
                <a:gd name="csX3" fmla="*/ 1571625 w 4927600"/>
                <a:gd name="csY3" fmla="*/ 66675 h 3498831"/>
                <a:gd name="csX4" fmla="*/ 1916906 w 4927600"/>
                <a:gd name="csY4" fmla="*/ 292893 h 3498831"/>
                <a:gd name="csX5" fmla="*/ 1526381 w 4927600"/>
                <a:gd name="csY5" fmla="*/ 526256 h 3498831"/>
                <a:gd name="csX6" fmla="*/ 1674019 w 4927600"/>
                <a:gd name="csY6" fmla="*/ 762000 h 3498831"/>
                <a:gd name="csX7" fmla="*/ 1640681 w 4927600"/>
                <a:gd name="csY7" fmla="*/ 792956 h 3498831"/>
                <a:gd name="csX8" fmla="*/ 2245519 w 4927600"/>
                <a:gd name="csY8" fmla="*/ 1524000 h 3498831"/>
                <a:gd name="csX9" fmla="*/ 2166938 w 4927600"/>
                <a:gd name="csY9" fmla="*/ 1581149 h 3498831"/>
                <a:gd name="csX10" fmla="*/ 2330450 w 4927600"/>
                <a:gd name="csY10" fmla="*/ 1878012 h 3498831"/>
                <a:gd name="csX11" fmla="*/ 2806700 w 4927600"/>
                <a:gd name="csY11" fmla="*/ 1598612 h 3498831"/>
                <a:gd name="csX12" fmla="*/ 2950369 w 4927600"/>
                <a:gd name="csY12" fmla="*/ 1624012 h 3498831"/>
                <a:gd name="csX13" fmla="*/ 3294063 w 4927600"/>
                <a:gd name="csY13" fmla="*/ 1453356 h 3498831"/>
                <a:gd name="csX14" fmla="*/ 3350419 w 4927600"/>
                <a:gd name="csY14" fmla="*/ 1357313 h 3498831"/>
                <a:gd name="csX15" fmla="*/ 3767931 w 4927600"/>
                <a:gd name="csY15" fmla="*/ 1614487 h 3498831"/>
                <a:gd name="csX16" fmla="*/ 3803650 w 4927600"/>
                <a:gd name="csY16" fmla="*/ 1338262 h 3498831"/>
                <a:gd name="csX17" fmla="*/ 4502150 w 4927600"/>
                <a:gd name="csY17" fmla="*/ 1446212 h 3498831"/>
                <a:gd name="csX18" fmla="*/ 4343400 w 4927600"/>
                <a:gd name="csY18" fmla="*/ 1808162 h 3498831"/>
                <a:gd name="csX19" fmla="*/ 4927600 w 4927600"/>
                <a:gd name="csY19" fmla="*/ 2189162 h 3498831"/>
                <a:gd name="csX20" fmla="*/ 4927600 w 4927600"/>
                <a:gd name="csY20" fmla="*/ 3498831 h 3498831"/>
                <a:gd name="csX21" fmla="*/ 0 w 4927600"/>
                <a:gd name="csY21" fmla="*/ 3498831 h 3498831"/>
                <a:gd name="csX22" fmla="*/ 390525 w 4927600"/>
                <a:gd name="csY22" fmla="*/ 2185987 h 3498831"/>
                <a:gd name="csX0" fmla="*/ 390525 w 4927600"/>
                <a:gd name="csY0" fmla="*/ 2119312 h 3432156"/>
                <a:gd name="csX1" fmla="*/ 2076450 w 4927600"/>
                <a:gd name="csY1" fmla="*/ 2611437 h 3432156"/>
                <a:gd name="csX2" fmla="*/ 1571625 w 4927600"/>
                <a:gd name="csY2" fmla="*/ 0 h 3432156"/>
                <a:gd name="csX3" fmla="*/ 1916906 w 4927600"/>
                <a:gd name="csY3" fmla="*/ 226218 h 3432156"/>
                <a:gd name="csX4" fmla="*/ 1526381 w 4927600"/>
                <a:gd name="csY4" fmla="*/ 459581 h 3432156"/>
                <a:gd name="csX5" fmla="*/ 1674019 w 4927600"/>
                <a:gd name="csY5" fmla="*/ 695325 h 3432156"/>
                <a:gd name="csX6" fmla="*/ 1640681 w 4927600"/>
                <a:gd name="csY6" fmla="*/ 726281 h 3432156"/>
                <a:gd name="csX7" fmla="*/ 2245519 w 4927600"/>
                <a:gd name="csY7" fmla="*/ 1457325 h 3432156"/>
                <a:gd name="csX8" fmla="*/ 2166938 w 4927600"/>
                <a:gd name="csY8" fmla="*/ 1514474 h 3432156"/>
                <a:gd name="csX9" fmla="*/ 2330450 w 4927600"/>
                <a:gd name="csY9" fmla="*/ 1811337 h 3432156"/>
                <a:gd name="csX10" fmla="*/ 2806700 w 4927600"/>
                <a:gd name="csY10" fmla="*/ 1531937 h 3432156"/>
                <a:gd name="csX11" fmla="*/ 2950369 w 4927600"/>
                <a:gd name="csY11" fmla="*/ 1557337 h 3432156"/>
                <a:gd name="csX12" fmla="*/ 3294063 w 4927600"/>
                <a:gd name="csY12" fmla="*/ 1386681 h 3432156"/>
                <a:gd name="csX13" fmla="*/ 3350419 w 4927600"/>
                <a:gd name="csY13" fmla="*/ 1290638 h 3432156"/>
                <a:gd name="csX14" fmla="*/ 3767931 w 4927600"/>
                <a:gd name="csY14" fmla="*/ 1547812 h 3432156"/>
                <a:gd name="csX15" fmla="*/ 3803650 w 4927600"/>
                <a:gd name="csY15" fmla="*/ 1271587 h 3432156"/>
                <a:gd name="csX16" fmla="*/ 4502150 w 4927600"/>
                <a:gd name="csY16" fmla="*/ 1379537 h 3432156"/>
                <a:gd name="csX17" fmla="*/ 4343400 w 4927600"/>
                <a:gd name="csY17" fmla="*/ 1741487 h 3432156"/>
                <a:gd name="csX18" fmla="*/ 4927600 w 4927600"/>
                <a:gd name="csY18" fmla="*/ 2122487 h 3432156"/>
                <a:gd name="csX19" fmla="*/ 4927600 w 4927600"/>
                <a:gd name="csY19" fmla="*/ 3432156 h 3432156"/>
                <a:gd name="csX20" fmla="*/ 0 w 4927600"/>
                <a:gd name="csY20" fmla="*/ 3432156 h 3432156"/>
                <a:gd name="csX21" fmla="*/ 390525 w 4927600"/>
                <a:gd name="csY21" fmla="*/ 2119312 h 3432156"/>
                <a:gd name="csX0" fmla="*/ 390525 w 4927600"/>
                <a:gd name="csY0" fmla="*/ 1893094 h 3205938"/>
                <a:gd name="csX1" fmla="*/ 2076450 w 4927600"/>
                <a:gd name="csY1" fmla="*/ 2385219 h 3205938"/>
                <a:gd name="csX2" fmla="*/ 1916906 w 4927600"/>
                <a:gd name="csY2" fmla="*/ 0 h 3205938"/>
                <a:gd name="csX3" fmla="*/ 1526381 w 4927600"/>
                <a:gd name="csY3" fmla="*/ 233363 h 3205938"/>
                <a:gd name="csX4" fmla="*/ 1674019 w 4927600"/>
                <a:gd name="csY4" fmla="*/ 469107 h 3205938"/>
                <a:gd name="csX5" fmla="*/ 1640681 w 4927600"/>
                <a:gd name="csY5" fmla="*/ 500063 h 3205938"/>
                <a:gd name="csX6" fmla="*/ 2245519 w 4927600"/>
                <a:gd name="csY6" fmla="*/ 1231107 h 3205938"/>
                <a:gd name="csX7" fmla="*/ 2166938 w 4927600"/>
                <a:gd name="csY7" fmla="*/ 1288256 h 3205938"/>
                <a:gd name="csX8" fmla="*/ 2330450 w 4927600"/>
                <a:gd name="csY8" fmla="*/ 1585119 h 3205938"/>
                <a:gd name="csX9" fmla="*/ 2806700 w 4927600"/>
                <a:gd name="csY9" fmla="*/ 1305719 h 3205938"/>
                <a:gd name="csX10" fmla="*/ 2950369 w 4927600"/>
                <a:gd name="csY10" fmla="*/ 1331119 h 3205938"/>
                <a:gd name="csX11" fmla="*/ 3294063 w 4927600"/>
                <a:gd name="csY11" fmla="*/ 1160463 h 3205938"/>
                <a:gd name="csX12" fmla="*/ 3350419 w 4927600"/>
                <a:gd name="csY12" fmla="*/ 1064420 h 3205938"/>
                <a:gd name="csX13" fmla="*/ 3767931 w 4927600"/>
                <a:gd name="csY13" fmla="*/ 1321594 h 3205938"/>
                <a:gd name="csX14" fmla="*/ 3803650 w 4927600"/>
                <a:gd name="csY14" fmla="*/ 1045369 h 3205938"/>
                <a:gd name="csX15" fmla="*/ 4502150 w 4927600"/>
                <a:gd name="csY15" fmla="*/ 1153319 h 3205938"/>
                <a:gd name="csX16" fmla="*/ 4343400 w 4927600"/>
                <a:gd name="csY16" fmla="*/ 1515269 h 3205938"/>
                <a:gd name="csX17" fmla="*/ 4927600 w 4927600"/>
                <a:gd name="csY17" fmla="*/ 1896269 h 3205938"/>
                <a:gd name="csX18" fmla="*/ 4927600 w 4927600"/>
                <a:gd name="csY18" fmla="*/ 3205938 h 3205938"/>
                <a:gd name="csX19" fmla="*/ 0 w 4927600"/>
                <a:gd name="csY19" fmla="*/ 3205938 h 3205938"/>
                <a:gd name="csX20" fmla="*/ 390525 w 4927600"/>
                <a:gd name="csY20" fmla="*/ 1893094 h 3205938"/>
                <a:gd name="csX0" fmla="*/ 390525 w 4927600"/>
                <a:gd name="csY0" fmla="*/ 1659731 h 2972575"/>
                <a:gd name="csX1" fmla="*/ 2076450 w 4927600"/>
                <a:gd name="csY1" fmla="*/ 2151856 h 2972575"/>
                <a:gd name="csX2" fmla="*/ 1526381 w 4927600"/>
                <a:gd name="csY2" fmla="*/ 0 h 2972575"/>
                <a:gd name="csX3" fmla="*/ 1674019 w 4927600"/>
                <a:gd name="csY3" fmla="*/ 235744 h 2972575"/>
                <a:gd name="csX4" fmla="*/ 1640681 w 4927600"/>
                <a:gd name="csY4" fmla="*/ 266700 h 2972575"/>
                <a:gd name="csX5" fmla="*/ 2245519 w 4927600"/>
                <a:gd name="csY5" fmla="*/ 997744 h 2972575"/>
                <a:gd name="csX6" fmla="*/ 2166938 w 4927600"/>
                <a:gd name="csY6" fmla="*/ 1054893 h 2972575"/>
                <a:gd name="csX7" fmla="*/ 2330450 w 4927600"/>
                <a:gd name="csY7" fmla="*/ 1351756 h 2972575"/>
                <a:gd name="csX8" fmla="*/ 2806700 w 4927600"/>
                <a:gd name="csY8" fmla="*/ 1072356 h 2972575"/>
                <a:gd name="csX9" fmla="*/ 2950369 w 4927600"/>
                <a:gd name="csY9" fmla="*/ 1097756 h 2972575"/>
                <a:gd name="csX10" fmla="*/ 3294063 w 4927600"/>
                <a:gd name="csY10" fmla="*/ 927100 h 2972575"/>
                <a:gd name="csX11" fmla="*/ 3350419 w 4927600"/>
                <a:gd name="csY11" fmla="*/ 831057 h 2972575"/>
                <a:gd name="csX12" fmla="*/ 3767931 w 4927600"/>
                <a:gd name="csY12" fmla="*/ 1088231 h 2972575"/>
                <a:gd name="csX13" fmla="*/ 3803650 w 4927600"/>
                <a:gd name="csY13" fmla="*/ 812006 h 2972575"/>
                <a:gd name="csX14" fmla="*/ 4502150 w 4927600"/>
                <a:gd name="csY14" fmla="*/ 919956 h 2972575"/>
                <a:gd name="csX15" fmla="*/ 4343400 w 4927600"/>
                <a:gd name="csY15" fmla="*/ 1281906 h 2972575"/>
                <a:gd name="csX16" fmla="*/ 4927600 w 4927600"/>
                <a:gd name="csY16" fmla="*/ 1662906 h 2972575"/>
                <a:gd name="csX17" fmla="*/ 4927600 w 4927600"/>
                <a:gd name="csY17" fmla="*/ 2972575 h 2972575"/>
                <a:gd name="csX18" fmla="*/ 0 w 4927600"/>
                <a:gd name="csY18" fmla="*/ 2972575 h 2972575"/>
                <a:gd name="csX19" fmla="*/ 390525 w 4927600"/>
                <a:gd name="csY19" fmla="*/ 1659731 h 2972575"/>
                <a:gd name="csX0" fmla="*/ 390525 w 4927600"/>
                <a:gd name="csY0" fmla="*/ 1423987 h 2736831"/>
                <a:gd name="csX1" fmla="*/ 2076450 w 4927600"/>
                <a:gd name="csY1" fmla="*/ 1916112 h 2736831"/>
                <a:gd name="csX2" fmla="*/ 1674019 w 4927600"/>
                <a:gd name="csY2" fmla="*/ 0 h 2736831"/>
                <a:gd name="csX3" fmla="*/ 1640681 w 4927600"/>
                <a:gd name="csY3" fmla="*/ 30956 h 2736831"/>
                <a:gd name="csX4" fmla="*/ 2245519 w 4927600"/>
                <a:gd name="csY4" fmla="*/ 762000 h 2736831"/>
                <a:gd name="csX5" fmla="*/ 2166938 w 4927600"/>
                <a:gd name="csY5" fmla="*/ 819149 h 2736831"/>
                <a:gd name="csX6" fmla="*/ 2330450 w 4927600"/>
                <a:gd name="csY6" fmla="*/ 1116012 h 2736831"/>
                <a:gd name="csX7" fmla="*/ 2806700 w 4927600"/>
                <a:gd name="csY7" fmla="*/ 836612 h 2736831"/>
                <a:gd name="csX8" fmla="*/ 2950369 w 4927600"/>
                <a:gd name="csY8" fmla="*/ 862012 h 2736831"/>
                <a:gd name="csX9" fmla="*/ 3294063 w 4927600"/>
                <a:gd name="csY9" fmla="*/ 691356 h 2736831"/>
                <a:gd name="csX10" fmla="*/ 3350419 w 4927600"/>
                <a:gd name="csY10" fmla="*/ 595313 h 2736831"/>
                <a:gd name="csX11" fmla="*/ 3767931 w 4927600"/>
                <a:gd name="csY11" fmla="*/ 852487 h 2736831"/>
                <a:gd name="csX12" fmla="*/ 3803650 w 4927600"/>
                <a:gd name="csY12" fmla="*/ 576262 h 2736831"/>
                <a:gd name="csX13" fmla="*/ 4502150 w 4927600"/>
                <a:gd name="csY13" fmla="*/ 684212 h 2736831"/>
                <a:gd name="csX14" fmla="*/ 4343400 w 4927600"/>
                <a:gd name="csY14" fmla="*/ 1046162 h 2736831"/>
                <a:gd name="csX15" fmla="*/ 4927600 w 4927600"/>
                <a:gd name="csY15" fmla="*/ 1427162 h 2736831"/>
                <a:gd name="csX16" fmla="*/ 4927600 w 4927600"/>
                <a:gd name="csY16" fmla="*/ 2736831 h 2736831"/>
                <a:gd name="csX17" fmla="*/ 0 w 4927600"/>
                <a:gd name="csY17" fmla="*/ 2736831 h 2736831"/>
                <a:gd name="csX18" fmla="*/ 390525 w 4927600"/>
                <a:gd name="csY18" fmla="*/ 1423987 h 2736831"/>
                <a:gd name="csX0" fmla="*/ 390525 w 4927600"/>
                <a:gd name="csY0" fmla="*/ 1393031 h 2705875"/>
                <a:gd name="csX1" fmla="*/ 2076450 w 4927600"/>
                <a:gd name="csY1" fmla="*/ 1885156 h 2705875"/>
                <a:gd name="csX2" fmla="*/ 1640681 w 4927600"/>
                <a:gd name="csY2" fmla="*/ 0 h 2705875"/>
                <a:gd name="csX3" fmla="*/ 2245519 w 4927600"/>
                <a:gd name="csY3" fmla="*/ 731044 h 2705875"/>
                <a:gd name="csX4" fmla="*/ 2166938 w 4927600"/>
                <a:gd name="csY4" fmla="*/ 788193 h 2705875"/>
                <a:gd name="csX5" fmla="*/ 2330450 w 4927600"/>
                <a:gd name="csY5" fmla="*/ 1085056 h 2705875"/>
                <a:gd name="csX6" fmla="*/ 2806700 w 4927600"/>
                <a:gd name="csY6" fmla="*/ 805656 h 2705875"/>
                <a:gd name="csX7" fmla="*/ 2950369 w 4927600"/>
                <a:gd name="csY7" fmla="*/ 831056 h 2705875"/>
                <a:gd name="csX8" fmla="*/ 3294063 w 4927600"/>
                <a:gd name="csY8" fmla="*/ 660400 h 2705875"/>
                <a:gd name="csX9" fmla="*/ 3350419 w 4927600"/>
                <a:gd name="csY9" fmla="*/ 564357 h 2705875"/>
                <a:gd name="csX10" fmla="*/ 3767931 w 4927600"/>
                <a:gd name="csY10" fmla="*/ 821531 h 2705875"/>
                <a:gd name="csX11" fmla="*/ 3803650 w 4927600"/>
                <a:gd name="csY11" fmla="*/ 545306 h 2705875"/>
                <a:gd name="csX12" fmla="*/ 4502150 w 4927600"/>
                <a:gd name="csY12" fmla="*/ 653256 h 2705875"/>
                <a:gd name="csX13" fmla="*/ 4343400 w 4927600"/>
                <a:gd name="csY13" fmla="*/ 1015206 h 2705875"/>
                <a:gd name="csX14" fmla="*/ 4927600 w 4927600"/>
                <a:gd name="csY14" fmla="*/ 1396206 h 2705875"/>
                <a:gd name="csX15" fmla="*/ 4927600 w 4927600"/>
                <a:gd name="csY15" fmla="*/ 2705875 h 2705875"/>
                <a:gd name="csX16" fmla="*/ 0 w 4927600"/>
                <a:gd name="csY16" fmla="*/ 2705875 h 2705875"/>
                <a:gd name="csX17" fmla="*/ 390525 w 4927600"/>
                <a:gd name="csY17" fmla="*/ 1393031 h 2705875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2245519 w 4927600"/>
                <a:gd name="csY2" fmla="*/ 185738 h 2160569"/>
                <a:gd name="csX3" fmla="*/ 2166938 w 4927600"/>
                <a:gd name="csY3" fmla="*/ 242887 h 2160569"/>
                <a:gd name="csX4" fmla="*/ 2330450 w 4927600"/>
                <a:gd name="csY4" fmla="*/ 539750 h 2160569"/>
                <a:gd name="csX5" fmla="*/ 2806700 w 4927600"/>
                <a:gd name="csY5" fmla="*/ 260350 h 2160569"/>
                <a:gd name="csX6" fmla="*/ 2950369 w 4927600"/>
                <a:gd name="csY6" fmla="*/ 285750 h 2160569"/>
                <a:gd name="csX7" fmla="*/ 3294063 w 4927600"/>
                <a:gd name="csY7" fmla="*/ 115094 h 2160569"/>
                <a:gd name="csX8" fmla="*/ 3350419 w 4927600"/>
                <a:gd name="csY8" fmla="*/ 19051 h 2160569"/>
                <a:gd name="csX9" fmla="*/ 3767931 w 4927600"/>
                <a:gd name="csY9" fmla="*/ 276225 h 2160569"/>
                <a:gd name="csX10" fmla="*/ 3803650 w 4927600"/>
                <a:gd name="csY10" fmla="*/ 0 h 2160569"/>
                <a:gd name="csX11" fmla="*/ 4502150 w 4927600"/>
                <a:gd name="csY11" fmla="*/ 107950 h 2160569"/>
                <a:gd name="csX12" fmla="*/ 4343400 w 4927600"/>
                <a:gd name="csY12" fmla="*/ 469900 h 2160569"/>
                <a:gd name="csX13" fmla="*/ 4927600 w 4927600"/>
                <a:gd name="csY13" fmla="*/ 850900 h 2160569"/>
                <a:gd name="csX14" fmla="*/ 4927600 w 4927600"/>
                <a:gd name="csY14" fmla="*/ 2160569 h 2160569"/>
                <a:gd name="csX15" fmla="*/ 0 w 4927600"/>
                <a:gd name="csY15" fmla="*/ 2160569 h 2160569"/>
                <a:gd name="csX16" fmla="*/ 390525 w 4927600"/>
                <a:gd name="csY16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2166938 w 4927600"/>
                <a:gd name="csY2" fmla="*/ 242887 h 2160569"/>
                <a:gd name="csX3" fmla="*/ 2330450 w 4927600"/>
                <a:gd name="csY3" fmla="*/ 539750 h 2160569"/>
                <a:gd name="csX4" fmla="*/ 2806700 w 4927600"/>
                <a:gd name="csY4" fmla="*/ 260350 h 2160569"/>
                <a:gd name="csX5" fmla="*/ 2950369 w 4927600"/>
                <a:gd name="csY5" fmla="*/ 285750 h 2160569"/>
                <a:gd name="csX6" fmla="*/ 3294063 w 4927600"/>
                <a:gd name="csY6" fmla="*/ 115094 h 2160569"/>
                <a:gd name="csX7" fmla="*/ 3350419 w 4927600"/>
                <a:gd name="csY7" fmla="*/ 19051 h 2160569"/>
                <a:gd name="csX8" fmla="*/ 3767931 w 4927600"/>
                <a:gd name="csY8" fmla="*/ 276225 h 2160569"/>
                <a:gd name="csX9" fmla="*/ 3803650 w 4927600"/>
                <a:gd name="csY9" fmla="*/ 0 h 2160569"/>
                <a:gd name="csX10" fmla="*/ 4502150 w 4927600"/>
                <a:gd name="csY10" fmla="*/ 107950 h 2160569"/>
                <a:gd name="csX11" fmla="*/ 4343400 w 4927600"/>
                <a:gd name="csY11" fmla="*/ 469900 h 2160569"/>
                <a:gd name="csX12" fmla="*/ 4927600 w 4927600"/>
                <a:gd name="csY12" fmla="*/ 850900 h 2160569"/>
                <a:gd name="csX13" fmla="*/ 4927600 w 4927600"/>
                <a:gd name="csY13" fmla="*/ 2160569 h 2160569"/>
                <a:gd name="csX14" fmla="*/ 0 w 4927600"/>
                <a:gd name="csY14" fmla="*/ 2160569 h 2160569"/>
                <a:gd name="csX15" fmla="*/ 390525 w 4927600"/>
                <a:gd name="csY15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2330450 w 4927600"/>
                <a:gd name="csY2" fmla="*/ 539750 h 2160569"/>
                <a:gd name="csX3" fmla="*/ 2806700 w 4927600"/>
                <a:gd name="csY3" fmla="*/ 260350 h 2160569"/>
                <a:gd name="csX4" fmla="*/ 2950369 w 4927600"/>
                <a:gd name="csY4" fmla="*/ 285750 h 2160569"/>
                <a:gd name="csX5" fmla="*/ 3294063 w 4927600"/>
                <a:gd name="csY5" fmla="*/ 115094 h 2160569"/>
                <a:gd name="csX6" fmla="*/ 3350419 w 4927600"/>
                <a:gd name="csY6" fmla="*/ 19051 h 2160569"/>
                <a:gd name="csX7" fmla="*/ 3767931 w 4927600"/>
                <a:gd name="csY7" fmla="*/ 276225 h 2160569"/>
                <a:gd name="csX8" fmla="*/ 3803650 w 4927600"/>
                <a:gd name="csY8" fmla="*/ 0 h 2160569"/>
                <a:gd name="csX9" fmla="*/ 4502150 w 4927600"/>
                <a:gd name="csY9" fmla="*/ 107950 h 2160569"/>
                <a:gd name="csX10" fmla="*/ 4343400 w 4927600"/>
                <a:gd name="csY10" fmla="*/ 469900 h 2160569"/>
                <a:gd name="csX11" fmla="*/ 4927600 w 4927600"/>
                <a:gd name="csY11" fmla="*/ 850900 h 2160569"/>
                <a:gd name="csX12" fmla="*/ 4927600 w 4927600"/>
                <a:gd name="csY12" fmla="*/ 2160569 h 2160569"/>
                <a:gd name="csX13" fmla="*/ 0 w 4927600"/>
                <a:gd name="csY13" fmla="*/ 2160569 h 2160569"/>
                <a:gd name="csX14" fmla="*/ 390525 w 4927600"/>
                <a:gd name="csY14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2806700 w 4927600"/>
                <a:gd name="csY2" fmla="*/ 260350 h 2160569"/>
                <a:gd name="csX3" fmla="*/ 2950369 w 4927600"/>
                <a:gd name="csY3" fmla="*/ 285750 h 2160569"/>
                <a:gd name="csX4" fmla="*/ 3294063 w 4927600"/>
                <a:gd name="csY4" fmla="*/ 115094 h 2160569"/>
                <a:gd name="csX5" fmla="*/ 3350419 w 4927600"/>
                <a:gd name="csY5" fmla="*/ 19051 h 2160569"/>
                <a:gd name="csX6" fmla="*/ 3767931 w 4927600"/>
                <a:gd name="csY6" fmla="*/ 276225 h 2160569"/>
                <a:gd name="csX7" fmla="*/ 3803650 w 4927600"/>
                <a:gd name="csY7" fmla="*/ 0 h 2160569"/>
                <a:gd name="csX8" fmla="*/ 4502150 w 4927600"/>
                <a:gd name="csY8" fmla="*/ 107950 h 2160569"/>
                <a:gd name="csX9" fmla="*/ 4343400 w 4927600"/>
                <a:gd name="csY9" fmla="*/ 469900 h 2160569"/>
                <a:gd name="csX10" fmla="*/ 4927600 w 4927600"/>
                <a:gd name="csY10" fmla="*/ 850900 h 2160569"/>
                <a:gd name="csX11" fmla="*/ 4927600 w 4927600"/>
                <a:gd name="csY11" fmla="*/ 2160569 h 2160569"/>
                <a:gd name="csX12" fmla="*/ 0 w 4927600"/>
                <a:gd name="csY12" fmla="*/ 2160569 h 2160569"/>
                <a:gd name="csX13" fmla="*/ 390525 w 4927600"/>
                <a:gd name="csY13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2950369 w 4927600"/>
                <a:gd name="csY2" fmla="*/ 285750 h 2160569"/>
                <a:gd name="csX3" fmla="*/ 3294063 w 4927600"/>
                <a:gd name="csY3" fmla="*/ 115094 h 2160569"/>
                <a:gd name="csX4" fmla="*/ 3350419 w 4927600"/>
                <a:gd name="csY4" fmla="*/ 19051 h 2160569"/>
                <a:gd name="csX5" fmla="*/ 3767931 w 4927600"/>
                <a:gd name="csY5" fmla="*/ 276225 h 2160569"/>
                <a:gd name="csX6" fmla="*/ 3803650 w 4927600"/>
                <a:gd name="csY6" fmla="*/ 0 h 2160569"/>
                <a:gd name="csX7" fmla="*/ 4502150 w 4927600"/>
                <a:gd name="csY7" fmla="*/ 107950 h 2160569"/>
                <a:gd name="csX8" fmla="*/ 4343400 w 4927600"/>
                <a:gd name="csY8" fmla="*/ 469900 h 2160569"/>
                <a:gd name="csX9" fmla="*/ 4927600 w 4927600"/>
                <a:gd name="csY9" fmla="*/ 850900 h 2160569"/>
                <a:gd name="csX10" fmla="*/ 4927600 w 4927600"/>
                <a:gd name="csY10" fmla="*/ 2160569 h 2160569"/>
                <a:gd name="csX11" fmla="*/ 0 w 4927600"/>
                <a:gd name="csY11" fmla="*/ 2160569 h 2160569"/>
                <a:gd name="csX12" fmla="*/ 390525 w 4927600"/>
                <a:gd name="csY12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3294063 w 4927600"/>
                <a:gd name="csY2" fmla="*/ 115094 h 2160569"/>
                <a:gd name="csX3" fmla="*/ 3350419 w 4927600"/>
                <a:gd name="csY3" fmla="*/ 19051 h 2160569"/>
                <a:gd name="csX4" fmla="*/ 3767931 w 4927600"/>
                <a:gd name="csY4" fmla="*/ 276225 h 2160569"/>
                <a:gd name="csX5" fmla="*/ 3803650 w 4927600"/>
                <a:gd name="csY5" fmla="*/ 0 h 2160569"/>
                <a:gd name="csX6" fmla="*/ 4502150 w 4927600"/>
                <a:gd name="csY6" fmla="*/ 107950 h 2160569"/>
                <a:gd name="csX7" fmla="*/ 4343400 w 4927600"/>
                <a:gd name="csY7" fmla="*/ 469900 h 2160569"/>
                <a:gd name="csX8" fmla="*/ 4927600 w 4927600"/>
                <a:gd name="csY8" fmla="*/ 850900 h 2160569"/>
                <a:gd name="csX9" fmla="*/ 4927600 w 4927600"/>
                <a:gd name="csY9" fmla="*/ 2160569 h 2160569"/>
                <a:gd name="csX10" fmla="*/ 0 w 4927600"/>
                <a:gd name="csY10" fmla="*/ 2160569 h 2160569"/>
                <a:gd name="csX11" fmla="*/ 390525 w 4927600"/>
                <a:gd name="csY11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3350419 w 4927600"/>
                <a:gd name="csY2" fmla="*/ 19051 h 2160569"/>
                <a:gd name="csX3" fmla="*/ 3767931 w 4927600"/>
                <a:gd name="csY3" fmla="*/ 276225 h 2160569"/>
                <a:gd name="csX4" fmla="*/ 3803650 w 4927600"/>
                <a:gd name="csY4" fmla="*/ 0 h 2160569"/>
                <a:gd name="csX5" fmla="*/ 4502150 w 4927600"/>
                <a:gd name="csY5" fmla="*/ 107950 h 2160569"/>
                <a:gd name="csX6" fmla="*/ 4343400 w 4927600"/>
                <a:gd name="csY6" fmla="*/ 469900 h 2160569"/>
                <a:gd name="csX7" fmla="*/ 4927600 w 4927600"/>
                <a:gd name="csY7" fmla="*/ 850900 h 2160569"/>
                <a:gd name="csX8" fmla="*/ 4927600 w 4927600"/>
                <a:gd name="csY8" fmla="*/ 2160569 h 2160569"/>
                <a:gd name="csX9" fmla="*/ 0 w 4927600"/>
                <a:gd name="csY9" fmla="*/ 2160569 h 2160569"/>
                <a:gd name="csX10" fmla="*/ 390525 w 4927600"/>
                <a:gd name="csY10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3767931 w 4927600"/>
                <a:gd name="csY2" fmla="*/ 276225 h 2160569"/>
                <a:gd name="csX3" fmla="*/ 3803650 w 4927600"/>
                <a:gd name="csY3" fmla="*/ 0 h 2160569"/>
                <a:gd name="csX4" fmla="*/ 4502150 w 4927600"/>
                <a:gd name="csY4" fmla="*/ 107950 h 2160569"/>
                <a:gd name="csX5" fmla="*/ 4343400 w 4927600"/>
                <a:gd name="csY5" fmla="*/ 469900 h 2160569"/>
                <a:gd name="csX6" fmla="*/ 4927600 w 4927600"/>
                <a:gd name="csY6" fmla="*/ 850900 h 2160569"/>
                <a:gd name="csX7" fmla="*/ 4927600 w 4927600"/>
                <a:gd name="csY7" fmla="*/ 2160569 h 2160569"/>
                <a:gd name="csX8" fmla="*/ 0 w 4927600"/>
                <a:gd name="csY8" fmla="*/ 2160569 h 2160569"/>
                <a:gd name="csX9" fmla="*/ 390525 w 4927600"/>
                <a:gd name="csY9" fmla="*/ 847725 h 2160569"/>
                <a:gd name="csX0" fmla="*/ 390525 w 4927600"/>
                <a:gd name="csY0" fmla="*/ 847725 h 2160569"/>
                <a:gd name="csX1" fmla="*/ 2076450 w 4927600"/>
                <a:gd name="csY1" fmla="*/ 1339850 h 2160569"/>
                <a:gd name="csX2" fmla="*/ 3803650 w 4927600"/>
                <a:gd name="csY2" fmla="*/ 0 h 2160569"/>
                <a:gd name="csX3" fmla="*/ 4502150 w 4927600"/>
                <a:gd name="csY3" fmla="*/ 107950 h 2160569"/>
                <a:gd name="csX4" fmla="*/ 4343400 w 4927600"/>
                <a:gd name="csY4" fmla="*/ 469900 h 2160569"/>
                <a:gd name="csX5" fmla="*/ 4927600 w 4927600"/>
                <a:gd name="csY5" fmla="*/ 850900 h 2160569"/>
                <a:gd name="csX6" fmla="*/ 4927600 w 4927600"/>
                <a:gd name="csY6" fmla="*/ 2160569 h 2160569"/>
                <a:gd name="csX7" fmla="*/ 0 w 4927600"/>
                <a:gd name="csY7" fmla="*/ 2160569 h 2160569"/>
                <a:gd name="csX8" fmla="*/ 390525 w 4927600"/>
                <a:gd name="csY8" fmla="*/ 847725 h 2160569"/>
                <a:gd name="csX0" fmla="*/ 390525 w 4927600"/>
                <a:gd name="csY0" fmla="*/ 739775 h 2052619"/>
                <a:gd name="csX1" fmla="*/ 2076450 w 4927600"/>
                <a:gd name="csY1" fmla="*/ 1231900 h 2052619"/>
                <a:gd name="csX2" fmla="*/ 4502150 w 4927600"/>
                <a:gd name="csY2" fmla="*/ 0 h 2052619"/>
                <a:gd name="csX3" fmla="*/ 4343400 w 4927600"/>
                <a:gd name="csY3" fmla="*/ 361950 h 2052619"/>
                <a:gd name="csX4" fmla="*/ 4927600 w 4927600"/>
                <a:gd name="csY4" fmla="*/ 742950 h 2052619"/>
                <a:gd name="csX5" fmla="*/ 4927600 w 4927600"/>
                <a:gd name="csY5" fmla="*/ 2052619 h 2052619"/>
                <a:gd name="csX6" fmla="*/ 0 w 4927600"/>
                <a:gd name="csY6" fmla="*/ 2052619 h 2052619"/>
                <a:gd name="csX7" fmla="*/ 390525 w 4927600"/>
                <a:gd name="csY7" fmla="*/ 739775 h 2052619"/>
                <a:gd name="csX0" fmla="*/ 390525 w 4927600"/>
                <a:gd name="csY0" fmla="*/ 377825 h 1690669"/>
                <a:gd name="csX1" fmla="*/ 2076450 w 4927600"/>
                <a:gd name="csY1" fmla="*/ 869950 h 1690669"/>
                <a:gd name="csX2" fmla="*/ 4343400 w 4927600"/>
                <a:gd name="csY2" fmla="*/ 0 h 1690669"/>
                <a:gd name="csX3" fmla="*/ 4927600 w 4927600"/>
                <a:gd name="csY3" fmla="*/ 381000 h 1690669"/>
                <a:gd name="csX4" fmla="*/ 4927600 w 4927600"/>
                <a:gd name="csY4" fmla="*/ 1690669 h 1690669"/>
                <a:gd name="csX5" fmla="*/ 0 w 4927600"/>
                <a:gd name="csY5" fmla="*/ 1690669 h 1690669"/>
                <a:gd name="csX6" fmla="*/ 390525 w 4927600"/>
                <a:gd name="csY6" fmla="*/ 377825 h 1690669"/>
                <a:gd name="csX0" fmla="*/ 390525 w 4927600"/>
                <a:gd name="csY0" fmla="*/ 0 h 1312844"/>
                <a:gd name="csX1" fmla="*/ 2076450 w 4927600"/>
                <a:gd name="csY1" fmla="*/ 492125 h 1312844"/>
                <a:gd name="csX2" fmla="*/ 4927600 w 4927600"/>
                <a:gd name="csY2" fmla="*/ 3175 h 1312844"/>
                <a:gd name="csX3" fmla="*/ 4927600 w 4927600"/>
                <a:gd name="csY3" fmla="*/ 1312844 h 1312844"/>
                <a:gd name="csX4" fmla="*/ 0 w 4927600"/>
                <a:gd name="csY4" fmla="*/ 1312844 h 1312844"/>
                <a:gd name="csX5" fmla="*/ 390525 w 4927600"/>
                <a:gd name="csY5" fmla="*/ 0 h 1312844"/>
                <a:gd name="csX0" fmla="*/ 390525 w 4927600"/>
                <a:gd name="csY0" fmla="*/ 0 h 1312844"/>
                <a:gd name="csX1" fmla="*/ 2076450 w 4927600"/>
                <a:gd name="csY1" fmla="*/ 492125 h 1312844"/>
                <a:gd name="csX2" fmla="*/ 4927600 w 4927600"/>
                <a:gd name="csY2" fmla="*/ 1312844 h 1312844"/>
                <a:gd name="csX3" fmla="*/ 0 w 4927600"/>
                <a:gd name="csY3" fmla="*/ 1312844 h 1312844"/>
                <a:gd name="csX4" fmla="*/ 390525 w 4927600"/>
                <a:gd name="csY4" fmla="*/ 0 h 1312844"/>
                <a:gd name="csX0" fmla="*/ 390525 w 4927600"/>
                <a:gd name="csY0" fmla="*/ 0 h 1312844"/>
                <a:gd name="csX1" fmla="*/ 2076450 w 4927600"/>
                <a:gd name="csY1" fmla="*/ 492125 h 1312844"/>
                <a:gd name="csX2" fmla="*/ 4927600 w 4927600"/>
                <a:gd name="csY2" fmla="*/ 1312844 h 1312844"/>
                <a:gd name="csX3" fmla="*/ 1851025 w 4927600"/>
                <a:gd name="csY3" fmla="*/ 1308098 h 1312844"/>
                <a:gd name="csX4" fmla="*/ 0 w 4927600"/>
                <a:gd name="csY4" fmla="*/ 1312844 h 1312844"/>
                <a:gd name="csX5" fmla="*/ 390525 w 4927600"/>
                <a:gd name="csY5" fmla="*/ 0 h 1312844"/>
                <a:gd name="csX0" fmla="*/ 390525 w 2085975"/>
                <a:gd name="csY0" fmla="*/ 0 h 1312844"/>
                <a:gd name="csX1" fmla="*/ 2076450 w 2085975"/>
                <a:gd name="csY1" fmla="*/ 492125 h 1312844"/>
                <a:gd name="csX2" fmla="*/ 2085975 w 2085975"/>
                <a:gd name="csY2" fmla="*/ 1020744 h 1312844"/>
                <a:gd name="csX3" fmla="*/ 1851025 w 2085975"/>
                <a:gd name="csY3" fmla="*/ 1308098 h 1312844"/>
                <a:gd name="csX4" fmla="*/ 0 w 2085975"/>
                <a:gd name="csY4" fmla="*/ 1312844 h 1312844"/>
                <a:gd name="csX5" fmla="*/ 390525 w 2085975"/>
                <a:gd name="csY5" fmla="*/ 0 h 1312844"/>
                <a:gd name="csX0" fmla="*/ 390525 w 2085975"/>
                <a:gd name="csY0" fmla="*/ 0 h 1312844"/>
                <a:gd name="csX1" fmla="*/ 2076450 w 2085975"/>
                <a:gd name="csY1" fmla="*/ 492125 h 1312844"/>
                <a:gd name="csX2" fmla="*/ 2082801 w 2085975"/>
                <a:gd name="csY2" fmla="*/ 895348 h 1312844"/>
                <a:gd name="csX3" fmla="*/ 2085975 w 2085975"/>
                <a:gd name="csY3" fmla="*/ 1020744 h 1312844"/>
                <a:gd name="csX4" fmla="*/ 1851025 w 2085975"/>
                <a:gd name="csY4" fmla="*/ 1308098 h 1312844"/>
                <a:gd name="csX5" fmla="*/ 0 w 2085975"/>
                <a:gd name="csY5" fmla="*/ 1312844 h 1312844"/>
                <a:gd name="csX6" fmla="*/ 390525 w 2085975"/>
                <a:gd name="csY6" fmla="*/ 0 h 1312844"/>
                <a:gd name="csX0" fmla="*/ 390525 w 2085975"/>
                <a:gd name="csY0" fmla="*/ 0 h 1312844"/>
                <a:gd name="csX1" fmla="*/ 2076450 w 2085975"/>
                <a:gd name="csY1" fmla="*/ 492125 h 1312844"/>
                <a:gd name="csX2" fmla="*/ 1831976 w 2085975"/>
                <a:gd name="csY2" fmla="*/ 857248 h 1312844"/>
                <a:gd name="csX3" fmla="*/ 2085975 w 2085975"/>
                <a:gd name="csY3" fmla="*/ 1020744 h 1312844"/>
                <a:gd name="csX4" fmla="*/ 1851025 w 2085975"/>
                <a:gd name="csY4" fmla="*/ 1308098 h 1312844"/>
                <a:gd name="csX5" fmla="*/ 0 w 2085975"/>
                <a:gd name="csY5" fmla="*/ 1312844 h 1312844"/>
                <a:gd name="csX6" fmla="*/ 390525 w 2085975"/>
                <a:gd name="csY6" fmla="*/ 0 h 1312844"/>
                <a:gd name="csX0" fmla="*/ 390525 w 2085975"/>
                <a:gd name="csY0" fmla="*/ 0 h 1317623"/>
                <a:gd name="csX1" fmla="*/ 2076450 w 2085975"/>
                <a:gd name="csY1" fmla="*/ 492125 h 1317623"/>
                <a:gd name="csX2" fmla="*/ 1831976 w 2085975"/>
                <a:gd name="csY2" fmla="*/ 857248 h 1317623"/>
                <a:gd name="csX3" fmla="*/ 2085975 w 2085975"/>
                <a:gd name="csY3" fmla="*/ 1020744 h 1317623"/>
                <a:gd name="csX4" fmla="*/ 1851025 w 2085975"/>
                <a:gd name="csY4" fmla="*/ 1317623 h 1317623"/>
                <a:gd name="csX5" fmla="*/ 0 w 2085975"/>
                <a:gd name="csY5" fmla="*/ 1312844 h 1317623"/>
                <a:gd name="csX6" fmla="*/ 390525 w 2085975"/>
                <a:gd name="csY6" fmla="*/ 0 h 13176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085975" h="1317623">
                  <a:moveTo>
                    <a:pt x="390525" y="0"/>
                  </a:moveTo>
                  <a:lnTo>
                    <a:pt x="2076450" y="492125"/>
                  </a:lnTo>
                  <a:lnTo>
                    <a:pt x="1831976" y="857248"/>
                  </a:lnTo>
                  <a:lnTo>
                    <a:pt x="2085975" y="1020744"/>
                  </a:lnTo>
                  <a:lnTo>
                    <a:pt x="1851025" y="1317623"/>
                  </a:lnTo>
                  <a:lnTo>
                    <a:pt x="0" y="1312844"/>
                  </a:lnTo>
                  <a:lnTo>
                    <a:pt x="390525" y="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4">
              <a:extLst>
                <a:ext uri="{FF2B5EF4-FFF2-40B4-BE49-F238E27FC236}">
                  <a16:creationId xmlns:a16="http://schemas.microsoft.com/office/drawing/2014/main" id="{3C35275C-9098-B71B-3423-6B9FE3283BFC}"/>
                </a:ext>
              </a:extLst>
            </p:cNvPr>
            <p:cNvSpPr/>
            <p:nvPr/>
          </p:nvSpPr>
          <p:spPr>
            <a:xfrm>
              <a:off x="4572001" y="4562475"/>
              <a:ext cx="1574800" cy="1636695"/>
            </a:xfrm>
            <a:custGeom>
              <a:avLst/>
              <a:gdLst>
                <a:gd name="csX0" fmla="*/ 0 w 4527550"/>
                <a:gd name="csY0" fmla="*/ 0 h 1309669"/>
                <a:gd name="csX1" fmla="*/ 4527550 w 4527550"/>
                <a:gd name="csY1" fmla="*/ 0 h 1309669"/>
                <a:gd name="csX2" fmla="*/ 4527550 w 4527550"/>
                <a:gd name="csY2" fmla="*/ 1309669 h 1309669"/>
                <a:gd name="csX3" fmla="*/ 0 w 4527550"/>
                <a:gd name="csY3" fmla="*/ 1309669 h 1309669"/>
                <a:gd name="csX4" fmla="*/ 0 w 4527550"/>
                <a:gd name="csY4" fmla="*/ 0 h 1309669"/>
                <a:gd name="csX0" fmla="*/ 400050 w 4927600"/>
                <a:gd name="csY0" fmla="*/ 0 h 1309669"/>
                <a:gd name="csX1" fmla="*/ 4927600 w 4927600"/>
                <a:gd name="csY1" fmla="*/ 0 h 1309669"/>
                <a:gd name="csX2" fmla="*/ 4927600 w 4927600"/>
                <a:gd name="csY2" fmla="*/ 1309669 h 1309669"/>
                <a:gd name="csX3" fmla="*/ 0 w 4927600"/>
                <a:gd name="csY3" fmla="*/ 1309669 h 1309669"/>
                <a:gd name="csX4" fmla="*/ 400050 w 4927600"/>
                <a:gd name="csY4" fmla="*/ 0 h 1309669"/>
                <a:gd name="csX0" fmla="*/ 755650 w 4927600"/>
                <a:gd name="csY0" fmla="*/ 0 h 2535219"/>
                <a:gd name="csX1" fmla="*/ 4927600 w 4927600"/>
                <a:gd name="csY1" fmla="*/ 1225550 h 2535219"/>
                <a:gd name="csX2" fmla="*/ 4927600 w 4927600"/>
                <a:gd name="csY2" fmla="*/ 2535219 h 2535219"/>
                <a:gd name="csX3" fmla="*/ 0 w 4927600"/>
                <a:gd name="csY3" fmla="*/ 2535219 h 2535219"/>
                <a:gd name="csX4" fmla="*/ 755650 w 4927600"/>
                <a:gd name="csY4" fmla="*/ 0 h 2535219"/>
                <a:gd name="csX0" fmla="*/ 755650 w 4927600"/>
                <a:gd name="csY0" fmla="*/ 0 h 2535219"/>
                <a:gd name="csX1" fmla="*/ 838200 w 4927600"/>
                <a:gd name="csY1" fmla="*/ 25400 h 2535219"/>
                <a:gd name="csX2" fmla="*/ 4927600 w 4927600"/>
                <a:gd name="csY2" fmla="*/ 1225550 h 2535219"/>
                <a:gd name="csX3" fmla="*/ 4927600 w 4927600"/>
                <a:gd name="csY3" fmla="*/ 2535219 h 2535219"/>
                <a:gd name="csX4" fmla="*/ 0 w 4927600"/>
                <a:gd name="csY4" fmla="*/ 2535219 h 2535219"/>
                <a:gd name="csX5" fmla="*/ 755650 w 4927600"/>
                <a:gd name="csY5" fmla="*/ 0 h 253521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4927600 w 4927600"/>
                <a:gd name="csY2" fmla="*/ 1371600 h 2681269"/>
                <a:gd name="csX3" fmla="*/ 4927600 w 4927600"/>
                <a:gd name="csY3" fmla="*/ 2681269 h 2681269"/>
                <a:gd name="csX4" fmla="*/ 0 w 4927600"/>
                <a:gd name="csY4" fmla="*/ 2681269 h 2681269"/>
                <a:gd name="csX5" fmla="*/ 755650 w 4927600"/>
                <a:gd name="csY5" fmla="*/ 146050 h 2681269"/>
                <a:gd name="csX0" fmla="*/ 755650 w 4927600"/>
                <a:gd name="csY0" fmla="*/ 146050 h 2681269"/>
                <a:gd name="csX1" fmla="*/ 584200 w 4927600"/>
                <a:gd name="csY1" fmla="*/ 0 h 2681269"/>
                <a:gd name="csX2" fmla="*/ 838200 w 4927600"/>
                <a:gd name="csY2" fmla="*/ 82550 h 2681269"/>
                <a:gd name="csX3" fmla="*/ 4927600 w 4927600"/>
                <a:gd name="csY3" fmla="*/ 1371600 h 2681269"/>
                <a:gd name="csX4" fmla="*/ 4927600 w 4927600"/>
                <a:gd name="csY4" fmla="*/ 2681269 h 2681269"/>
                <a:gd name="csX5" fmla="*/ 0 w 4927600"/>
                <a:gd name="csY5" fmla="*/ 2681269 h 2681269"/>
                <a:gd name="csX6" fmla="*/ 755650 w 4927600"/>
                <a:gd name="csY6" fmla="*/ 146050 h 268126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927600 w 4927600"/>
                <a:gd name="csY3" fmla="*/ 2254250 h 3563919"/>
                <a:gd name="csX4" fmla="*/ 4927600 w 4927600"/>
                <a:gd name="csY4" fmla="*/ 3563919 h 3563919"/>
                <a:gd name="csX5" fmla="*/ 0 w 4927600"/>
                <a:gd name="csY5" fmla="*/ 3563919 h 3563919"/>
                <a:gd name="csX6" fmla="*/ 755650 w 4927600"/>
                <a:gd name="csY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62450 w 4927600"/>
                <a:gd name="csY3" fmla="*/ 194310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343400 w 4927600"/>
                <a:gd name="csY3" fmla="*/ 1873250 h 3563919"/>
                <a:gd name="csX4" fmla="*/ 4927600 w 4927600"/>
                <a:gd name="csY4" fmla="*/ 2254250 h 3563919"/>
                <a:gd name="csX5" fmla="*/ 4927600 w 4927600"/>
                <a:gd name="csY5" fmla="*/ 3563919 h 3563919"/>
                <a:gd name="csX6" fmla="*/ 0 w 4927600"/>
                <a:gd name="csY6" fmla="*/ 3563919 h 3563919"/>
                <a:gd name="csX7" fmla="*/ 755650 w 4927600"/>
                <a:gd name="csY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159250 w 4927600"/>
                <a:gd name="csY3" fmla="*/ 175895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4502150 w 4927600"/>
                <a:gd name="csY3" fmla="*/ 1511300 h 3563919"/>
                <a:gd name="csX4" fmla="*/ 4343400 w 4927600"/>
                <a:gd name="csY4" fmla="*/ 1873250 h 3563919"/>
                <a:gd name="csX5" fmla="*/ 4927600 w 4927600"/>
                <a:gd name="csY5" fmla="*/ 2254250 h 3563919"/>
                <a:gd name="csX6" fmla="*/ 4927600 w 4927600"/>
                <a:gd name="csY6" fmla="*/ 3563919 h 3563919"/>
                <a:gd name="csX7" fmla="*/ 0 w 4927600"/>
                <a:gd name="csY7" fmla="*/ 3563919 h 3563919"/>
                <a:gd name="csX8" fmla="*/ 755650 w 4927600"/>
                <a:gd name="csY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22700 w 4927600"/>
                <a:gd name="csY3" fmla="*/ 121920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803650 w 4927600"/>
                <a:gd name="csY3" fmla="*/ 1403350 h 3563919"/>
                <a:gd name="csX4" fmla="*/ 4502150 w 4927600"/>
                <a:gd name="csY4" fmla="*/ 1511300 h 3563919"/>
                <a:gd name="csX5" fmla="*/ 4343400 w 4927600"/>
                <a:gd name="csY5" fmla="*/ 1873250 h 3563919"/>
                <a:gd name="csX6" fmla="*/ 4927600 w 4927600"/>
                <a:gd name="csY6" fmla="*/ 2254250 h 3563919"/>
                <a:gd name="csX7" fmla="*/ 4927600 w 4927600"/>
                <a:gd name="csY7" fmla="*/ 3563919 h 3563919"/>
                <a:gd name="csX8" fmla="*/ 0 w 4927600"/>
                <a:gd name="csY8" fmla="*/ 3563919 h 3563919"/>
                <a:gd name="csX9" fmla="*/ 755650 w 4927600"/>
                <a:gd name="csY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600450 w 4927600"/>
                <a:gd name="csY3" fmla="*/ 129540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765550 w 4927600"/>
                <a:gd name="csY3" fmla="*/ 1708150 h 3563919"/>
                <a:gd name="csX4" fmla="*/ 3803650 w 4927600"/>
                <a:gd name="csY4" fmla="*/ 1403350 h 3563919"/>
                <a:gd name="csX5" fmla="*/ 4502150 w 4927600"/>
                <a:gd name="csY5" fmla="*/ 1511300 h 3563919"/>
                <a:gd name="csX6" fmla="*/ 4343400 w 4927600"/>
                <a:gd name="csY6" fmla="*/ 1873250 h 3563919"/>
                <a:gd name="csX7" fmla="*/ 4927600 w 4927600"/>
                <a:gd name="csY7" fmla="*/ 2254250 h 3563919"/>
                <a:gd name="csX8" fmla="*/ 4927600 w 4927600"/>
                <a:gd name="csY8" fmla="*/ 3563919 h 3563919"/>
                <a:gd name="csX9" fmla="*/ 0 w 4927600"/>
                <a:gd name="csY9" fmla="*/ 3563919 h 3563919"/>
                <a:gd name="csX10" fmla="*/ 755650 w 4927600"/>
                <a:gd name="csY1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17850 w 4927600"/>
                <a:gd name="csY3" fmla="*/ 1301750 h 3563919"/>
                <a:gd name="csX4" fmla="*/ 3765550 w 4927600"/>
                <a:gd name="csY4" fmla="*/ 1708150 h 3563919"/>
                <a:gd name="csX5" fmla="*/ 3803650 w 4927600"/>
                <a:gd name="csY5" fmla="*/ 1403350 h 3563919"/>
                <a:gd name="csX6" fmla="*/ 4502150 w 4927600"/>
                <a:gd name="csY6" fmla="*/ 1511300 h 3563919"/>
                <a:gd name="csX7" fmla="*/ 4343400 w 4927600"/>
                <a:gd name="csY7" fmla="*/ 1873250 h 3563919"/>
                <a:gd name="csX8" fmla="*/ 4927600 w 4927600"/>
                <a:gd name="csY8" fmla="*/ 2254250 h 3563919"/>
                <a:gd name="csX9" fmla="*/ 4927600 w 4927600"/>
                <a:gd name="csY9" fmla="*/ 3563919 h 3563919"/>
                <a:gd name="csX10" fmla="*/ 0 w 4927600"/>
                <a:gd name="csY10" fmla="*/ 3563919 h 3563919"/>
                <a:gd name="csX11" fmla="*/ 755650 w 4927600"/>
                <a:gd name="csY1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016250 w 4927600"/>
                <a:gd name="csY3" fmla="*/ 122555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3155950 w 4927600"/>
                <a:gd name="csY3" fmla="*/ 1270000 h 3563919"/>
                <a:gd name="csX4" fmla="*/ 3117850 w 4927600"/>
                <a:gd name="csY4" fmla="*/ 1301750 h 3563919"/>
                <a:gd name="csX5" fmla="*/ 3765550 w 4927600"/>
                <a:gd name="csY5" fmla="*/ 1708150 h 3563919"/>
                <a:gd name="csX6" fmla="*/ 3803650 w 4927600"/>
                <a:gd name="csY6" fmla="*/ 1403350 h 3563919"/>
                <a:gd name="csX7" fmla="*/ 4502150 w 4927600"/>
                <a:gd name="csY7" fmla="*/ 1511300 h 3563919"/>
                <a:gd name="csX8" fmla="*/ 4343400 w 4927600"/>
                <a:gd name="csY8" fmla="*/ 1873250 h 3563919"/>
                <a:gd name="csX9" fmla="*/ 4927600 w 4927600"/>
                <a:gd name="csY9" fmla="*/ 2254250 h 3563919"/>
                <a:gd name="csX10" fmla="*/ 4927600 w 4927600"/>
                <a:gd name="csY10" fmla="*/ 3563919 h 3563919"/>
                <a:gd name="csX11" fmla="*/ 0 w 4927600"/>
                <a:gd name="csY11" fmla="*/ 3563919 h 3563919"/>
                <a:gd name="csX12" fmla="*/ 755650 w 4927600"/>
                <a:gd name="csY1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11400 w 4927600"/>
                <a:gd name="csY3" fmla="*/ 76835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117850 w 4927600"/>
                <a:gd name="csY5" fmla="*/ 130175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3155950 w 4927600"/>
                <a:gd name="csY4" fmla="*/ 12700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3232150 w 4927600"/>
                <a:gd name="csY5" fmla="*/ 1511300 h 3563919"/>
                <a:gd name="csX6" fmla="*/ 3765550 w 4927600"/>
                <a:gd name="csY6" fmla="*/ 1708150 h 3563919"/>
                <a:gd name="csX7" fmla="*/ 3803650 w 4927600"/>
                <a:gd name="csY7" fmla="*/ 1403350 h 3563919"/>
                <a:gd name="csX8" fmla="*/ 4502150 w 4927600"/>
                <a:gd name="csY8" fmla="*/ 1511300 h 3563919"/>
                <a:gd name="csX9" fmla="*/ 4343400 w 4927600"/>
                <a:gd name="csY9" fmla="*/ 1873250 h 3563919"/>
                <a:gd name="csX10" fmla="*/ 4927600 w 4927600"/>
                <a:gd name="csY10" fmla="*/ 2254250 h 3563919"/>
                <a:gd name="csX11" fmla="*/ 4927600 w 4927600"/>
                <a:gd name="csY11" fmla="*/ 3563919 h 3563919"/>
                <a:gd name="csX12" fmla="*/ 0 w 4927600"/>
                <a:gd name="csY12" fmla="*/ 3563919 h 3563919"/>
                <a:gd name="csX13" fmla="*/ 755650 w 4927600"/>
                <a:gd name="csY1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78944 w 4927600"/>
                <a:gd name="csY5" fmla="*/ 1596231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32150 w 4927600"/>
                <a:gd name="csY6" fmla="*/ 1511300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488531 w 4927600"/>
                <a:gd name="csY7" fmla="*/ 159146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512344 w 4927600"/>
                <a:gd name="csY7" fmla="*/ 1534319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765550 w 4927600"/>
                <a:gd name="csY7" fmla="*/ 1708150 h 3563919"/>
                <a:gd name="csX8" fmla="*/ 3803650 w 4927600"/>
                <a:gd name="csY8" fmla="*/ 1403350 h 3563919"/>
                <a:gd name="csX9" fmla="*/ 4502150 w 4927600"/>
                <a:gd name="csY9" fmla="*/ 1511300 h 3563919"/>
                <a:gd name="csX10" fmla="*/ 4343400 w 4927600"/>
                <a:gd name="csY10" fmla="*/ 1873250 h 3563919"/>
                <a:gd name="csX11" fmla="*/ 4927600 w 4927600"/>
                <a:gd name="csY11" fmla="*/ 2254250 h 3563919"/>
                <a:gd name="csX12" fmla="*/ 4927600 w 4927600"/>
                <a:gd name="csY12" fmla="*/ 3563919 h 3563919"/>
                <a:gd name="csX13" fmla="*/ 0 w 4927600"/>
                <a:gd name="csY13" fmla="*/ 3563919 h 3563919"/>
                <a:gd name="csX14" fmla="*/ 755650 w 4927600"/>
                <a:gd name="csY14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9944 w 4927600"/>
                <a:gd name="csY7" fmla="*/ 1541463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5550 w 4927600"/>
                <a:gd name="csY8" fmla="*/ 1708150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330450 w 4927600"/>
                <a:gd name="csY3" fmla="*/ 1943100 h 3563919"/>
                <a:gd name="csX4" fmla="*/ 2806700 w 4927600"/>
                <a:gd name="csY4" fmla="*/ 1663700 h 3563919"/>
                <a:gd name="csX5" fmla="*/ 2950369 w 4927600"/>
                <a:gd name="csY5" fmla="*/ 1689100 h 3563919"/>
                <a:gd name="csX6" fmla="*/ 3294063 w 4927600"/>
                <a:gd name="csY6" fmla="*/ 1518444 h 3563919"/>
                <a:gd name="csX7" fmla="*/ 3350419 w 4927600"/>
                <a:gd name="csY7" fmla="*/ 1422401 h 3563919"/>
                <a:gd name="csX8" fmla="*/ 3767931 w 4927600"/>
                <a:gd name="csY8" fmla="*/ 1679575 h 3563919"/>
                <a:gd name="csX9" fmla="*/ 3803650 w 4927600"/>
                <a:gd name="csY9" fmla="*/ 1403350 h 3563919"/>
                <a:gd name="csX10" fmla="*/ 4502150 w 4927600"/>
                <a:gd name="csY10" fmla="*/ 1511300 h 3563919"/>
                <a:gd name="csX11" fmla="*/ 4343400 w 4927600"/>
                <a:gd name="csY11" fmla="*/ 1873250 h 3563919"/>
                <a:gd name="csX12" fmla="*/ 4927600 w 4927600"/>
                <a:gd name="csY12" fmla="*/ 2254250 h 3563919"/>
                <a:gd name="csX13" fmla="*/ 4927600 w 4927600"/>
                <a:gd name="csY13" fmla="*/ 3563919 h 3563919"/>
                <a:gd name="csX14" fmla="*/ 0 w 4927600"/>
                <a:gd name="csY14" fmla="*/ 3563919 h 3563919"/>
                <a:gd name="csX15" fmla="*/ 755650 w 4927600"/>
                <a:gd name="csY15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28838 w 4927600"/>
                <a:gd name="csY3" fmla="*/ 1653381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166938 w 4927600"/>
                <a:gd name="csY3" fmla="*/ 1646237 h 3563919"/>
                <a:gd name="csX4" fmla="*/ 2330450 w 4927600"/>
                <a:gd name="csY4" fmla="*/ 1943100 h 3563919"/>
                <a:gd name="csX5" fmla="*/ 2806700 w 4927600"/>
                <a:gd name="csY5" fmla="*/ 1663700 h 3563919"/>
                <a:gd name="csX6" fmla="*/ 2950369 w 4927600"/>
                <a:gd name="csY6" fmla="*/ 1689100 h 3563919"/>
                <a:gd name="csX7" fmla="*/ 3294063 w 4927600"/>
                <a:gd name="csY7" fmla="*/ 1518444 h 3563919"/>
                <a:gd name="csX8" fmla="*/ 3350419 w 4927600"/>
                <a:gd name="csY8" fmla="*/ 1422401 h 3563919"/>
                <a:gd name="csX9" fmla="*/ 3767931 w 4927600"/>
                <a:gd name="csY9" fmla="*/ 1679575 h 3563919"/>
                <a:gd name="csX10" fmla="*/ 3803650 w 4927600"/>
                <a:gd name="csY10" fmla="*/ 1403350 h 3563919"/>
                <a:gd name="csX11" fmla="*/ 4502150 w 4927600"/>
                <a:gd name="csY11" fmla="*/ 1511300 h 3563919"/>
                <a:gd name="csX12" fmla="*/ 4343400 w 4927600"/>
                <a:gd name="csY12" fmla="*/ 1873250 h 3563919"/>
                <a:gd name="csX13" fmla="*/ 4927600 w 4927600"/>
                <a:gd name="csY13" fmla="*/ 2254250 h 3563919"/>
                <a:gd name="csX14" fmla="*/ 4927600 w 4927600"/>
                <a:gd name="csY14" fmla="*/ 3563919 h 3563919"/>
                <a:gd name="csX15" fmla="*/ 0 w 4927600"/>
                <a:gd name="csY15" fmla="*/ 3563919 h 3563919"/>
                <a:gd name="csX16" fmla="*/ 755650 w 4927600"/>
                <a:gd name="csY16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090738 w 4927600"/>
                <a:gd name="csY3" fmla="*/ 1541463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2245519 w 4927600"/>
                <a:gd name="csY3" fmla="*/ 1589088 h 3563919"/>
                <a:gd name="csX4" fmla="*/ 2166938 w 4927600"/>
                <a:gd name="csY4" fmla="*/ 1646237 h 3563919"/>
                <a:gd name="csX5" fmla="*/ 2330450 w 4927600"/>
                <a:gd name="csY5" fmla="*/ 1943100 h 3563919"/>
                <a:gd name="csX6" fmla="*/ 2806700 w 4927600"/>
                <a:gd name="csY6" fmla="*/ 1663700 h 3563919"/>
                <a:gd name="csX7" fmla="*/ 2950369 w 4927600"/>
                <a:gd name="csY7" fmla="*/ 1689100 h 3563919"/>
                <a:gd name="csX8" fmla="*/ 3294063 w 4927600"/>
                <a:gd name="csY8" fmla="*/ 1518444 h 3563919"/>
                <a:gd name="csX9" fmla="*/ 3350419 w 4927600"/>
                <a:gd name="csY9" fmla="*/ 1422401 h 3563919"/>
                <a:gd name="csX10" fmla="*/ 3767931 w 4927600"/>
                <a:gd name="csY10" fmla="*/ 1679575 h 3563919"/>
                <a:gd name="csX11" fmla="*/ 3803650 w 4927600"/>
                <a:gd name="csY11" fmla="*/ 1403350 h 3563919"/>
                <a:gd name="csX12" fmla="*/ 4502150 w 4927600"/>
                <a:gd name="csY12" fmla="*/ 1511300 h 3563919"/>
                <a:gd name="csX13" fmla="*/ 4343400 w 4927600"/>
                <a:gd name="csY13" fmla="*/ 1873250 h 3563919"/>
                <a:gd name="csX14" fmla="*/ 4927600 w 4927600"/>
                <a:gd name="csY14" fmla="*/ 2254250 h 3563919"/>
                <a:gd name="csX15" fmla="*/ 4927600 w 4927600"/>
                <a:gd name="csY15" fmla="*/ 3563919 h 3563919"/>
                <a:gd name="csX16" fmla="*/ 0 w 4927600"/>
                <a:gd name="csY16" fmla="*/ 3563919 h 3563919"/>
                <a:gd name="csX17" fmla="*/ 755650 w 4927600"/>
                <a:gd name="csY17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62113 w 4927600"/>
                <a:gd name="csY3" fmla="*/ 846138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40681 w 4927600"/>
                <a:gd name="csY3" fmla="*/ 858044 h 3563919"/>
                <a:gd name="csX4" fmla="*/ 2245519 w 4927600"/>
                <a:gd name="csY4" fmla="*/ 1589088 h 3563919"/>
                <a:gd name="csX5" fmla="*/ 2166938 w 4927600"/>
                <a:gd name="csY5" fmla="*/ 1646237 h 3563919"/>
                <a:gd name="csX6" fmla="*/ 2330450 w 4927600"/>
                <a:gd name="csY6" fmla="*/ 1943100 h 3563919"/>
                <a:gd name="csX7" fmla="*/ 2806700 w 4927600"/>
                <a:gd name="csY7" fmla="*/ 1663700 h 3563919"/>
                <a:gd name="csX8" fmla="*/ 2950369 w 4927600"/>
                <a:gd name="csY8" fmla="*/ 1689100 h 3563919"/>
                <a:gd name="csX9" fmla="*/ 3294063 w 4927600"/>
                <a:gd name="csY9" fmla="*/ 1518444 h 3563919"/>
                <a:gd name="csX10" fmla="*/ 3350419 w 4927600"/>
                <a:gd name="csY10" fmla="*/ 1422401 h 3563919"/>
                <a:gd name="csX11" fmla="*/ 3767931 w 4927600"/>
                <a:gd name="csY11" fmla="*/ 1679575 h 3563919"/>
                <a:gd name="csX12" fmla="*/ 3803650 w 4927600"/>
                <a:gd name="csY12" fmla="*/ 1403350 h 3563919"/>
                <a:gd name="csX13" fmla="*/ 4502150 w 4927600"/>
                <a:gd name="csY13" fmla="*/ 1511300 h 3563919"/>
                <a:gd name="csX14" fmla="*/ 4343400 w 4927600"/>
                <a:gd name="csY14" fmla="*/ 1873250 h 3563919"/>
                <a:gd name="csX15" fmla="*/ 4927600 w 4927600"/>
                <a:gd name="csY15" fmla="*/ 2254250 h 3563919"/>
                <a:gd name="csX16" fmla="*/ 4927600 w 4927600"/>
                <a:gd name="csY16" fmla="*/ 3563919 h 3563919"/>
                <a:gd name="csX17" fmla="*/ 0 w 4927600"/>
                <a:gd name="csY17" fmla="*/ 3563919 h 3563919"/>
                <a:gd name="csX18" fmla="*/ 755650 w 4927600"/>
                <a:gd name="csY18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07344 w 4927600"/>
                <a:gd name="csY3" fmla="*/ 819944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674019 w 4927600"/>
                <a:gd name="csY3" fmla="*/ 827088 h 3563919"/>
                <a:gd name="csX4" fmla="*/ 1640681 w 4927600"/>
                <a:gd name="csY4" fmla="*/ 858044 h 3563919"/>
                <a:gd name="csX5" fmla="*/ 2245519 w 4927600"/>
                <a:gd name="csY5" fmla="*/ 1589088 h 3563919"/>
                <a:gd name="csX6" fmla="*/ 2166938 w 4927600"/>
                <a:gd name="csY6" fmla="*/ 1646237 h 3563919"/>
                <a:gd name="csX7" fmla="*/ 2330450 w 4927600"/>
                <a:gd name="csY7" fmla="*/ 1943100 h 3563919"/>
                <a:gd name="csX8" fmla="*/ 2806700 w 4927600"/>
                <a:gd name="csY8" fmla="*/ 1663700 h 3563919"/>
                <a:gd name="csX9" fmla="*/ 2950369 w 4927600"/>
                <a:gd name="csY9" fmla="*/ 1689100 h 3563919"/>
                <a:gd name="csX10" fmla="*/ 3294063 w 4927600"/>
                <a:gd name="csY10" fmla="*/ 1518444 h 3563919"/>
                <a:gd name="csX11" fmla="*/ 3350419 w 4927600"/>
                <a:gd name="csY11" fmla="*/ 1422401 h 3563919"/>
                <a:gd name="csX12" fmla="*/ 3767931 w 4927600"/>
                <a:gd name="csY12" fmla="*/ 1679575 h 3563919"/>
                <a:gd name="csX13" fmla="*/ 3803650 w 4927600"/>
                <a:gd name="csY13" fmla="*/ 1403350 h 3563919"/>
                <a:gd name="csX14" fmla="*/ 4502150 w 4927600"/>
                <a:gd name="csY14" fmla="*/ 1511300 h 3563919"/>
                <a:gd name="csX15" fmla="*/ 4343400 w 4927600"/>
                <a:gd name="csY15" fmla="*/ 1873250 h 3563919"/>
                <a:gd name="csX16" fmla="*/ 4927600 w 4927600"/>
                <a:gd name="csY16" fmla="*/ 2254250 h 3563919"/>
                <a:gd name="csX17" fmla="*/ 4927600 w 4927600"/>
                <a:gd name="csY17" fmla="*/ 3563919 h 3563919"/>
                <a:gd name="csX18" fmla="*/ 0 w 4927600"/>
                <a:gd name="csY18" fmla="*/ 3563919 h 3563919"/>
                <a:gd name="csX19" fmla="*/ 755650 w 4927600"/>
                <a:gd name="csY19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66850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8763 w 4927600"/>
                <a:gd name="csY3" fmla="*/ 579438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526381 w 4927600"/>
                <a:gd name="csY3" fmla="*/ 591344 h 3563919"/>
                <a:gd name="csX4" fmla="*/ 1674019 w 4927600"/>
                <a:gd name="csY4" fmla="*/ 827088 h 3563919"/>
                <a:gd name="csX5" fmla="*/ 1640681 w 4927600"/>
                <a:gd name="csY5" fmla="*/ 858044 h 3563919"/>
                <a:gd name="csX6" fmla="*/ 2245519 w 4927600"/>
                <a:gd name="csY6" fmla="*/ 1589088 h 3563919"/>
                <a:gd name="csX7" fmla="*/ 2166938 w 4927600"/>
                <a:gd name="csY7" fmla="*/ 1646237 h 3563919"/>
                <a:gd name="csX8" fmla="*/ 2330450 w 4927600"/>
                <a:gd name="csY8" fmla="*/ 1943100 h 3563919"/>
                <a:gd name="csX9" fmla="*/ 2806700 w 4927600"/>
                <a:gd name="csY9" fmla="*/ 1663700 h 3563919"/>
                <a:gd name="csX10" fmla="*/ 2950369 w 4927600"/>
                <a:gd name="csY10" fmla="*/ 1689100 h 3563919"/>
                <a:gd name="csX11" fmla="*/ 3294063 w 4927600"/>
                <a:gd name="csY11" fmla="*/ 1518444 h 3563919"/>
                <a:gd name="csX12" fmla="*/ 3350419 w 4927600"/>
                <a:gd name="csY12" fmla="*/ 1422401 h 3563919"/>
                <a:gd name="csX13" fmla="*/ 3767931 w 4927600"/>
                <a:gd name="csY13" fmla="*/ 1679575 h 3563919"/>
                <a:gd name="csX14" fmla="*/ 3803650 w 4927600"/>
                <a:gd name="csY14" fmla="*/ 1403350 h 3563919"/>
                <a:gd name="csX15" fmla="*/ 4502150 w 4927600"/>
                <a:gd name="csY15" fmla="*/ 1511300 h 3563919"/>
                <a:gd name="csX16" fmla="*/ 4343400 w 4927600"/>
                <a:gd name="csY16" fmla="*/ 1873250 h 3563919"/>
                <a:gd name="csX17" fmla="*/ 4927600 w 4927600"/>
                <a:gd name="csY17" fmla="*/ 2254250 h 3563919"/>
                <a:gd name="csX18" fmla="*/ 4927600 w 4927600"/>
                <a:gd name="csY18" fmla="*/ 3563919 h 3563919"/>
                <a:gd name="csX19" fmla="*/ 0 w 4927600"/>
                <a:gd name="csY19" fmla="*/ 3563919 h 3563919"/>
                <a:gd name="csX20" fmla="*/ 755650 w 4927600"/>
                <a:gd name="csY20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421606 w 4927600"/>
                <a:gd name="csY3" fmla="*/ 4722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916906 w 4927600"/>
                <a:gd name="csY3" fmla="*/ 357981 h 3563919"/>
                <a:gd name="csX4" fmla="*/ 1526381 w 4927600"/>
                <a:gd name="csY4" fmla="*/ 591344 h 3563919"/>
                <a:gd name="csX5" fmla="*/ 1674019 w 4927600"/>
                <a:gd name="csY5" fmla="*/ 827088 h 3563919"/>
                <a:gd name="csX6" fmla="*/ 1640681 w 4927600"/>
                <a:gd name="csY6" fmla="*/ 858044 h 3563919"/>
                <a:gd name="csX7" fmla="*/ 2245519 w 4927600"/>
                <a:gd name="csY7" fmla="*/ 1589088 h 3563919"/>
                <a:gd name="csX8" fmla="*/ 2166938 w 4927600"/>
                <a:gd name="csY8" fmla="*/ 1646237 h 3563919"/>
                <a:gd name="csX9" fmla="*/ 2330450 w 4927600"/>
                <a:gd name="csY9" fmla="*/ 1943100 h 3563919"/>
                <a:gd name="csX10" fmla="*/ 2806700 w 4927600"/>
                <a:gd name="csY10" fmla="*/ 1663700 h 3563919"/>
                <a:gd name="csX11" fmla="*/ 2950369 w 4927600"/>
                <a:gd name="csY11" fmla="*/ 1689100 h 3563919"/>
                <a:gd name="csX12" fmla="*/ 3294063 w 4927600"/>
                <a:gd name="csY12" fmla="*/ 1518444 h 3563919"/>
                <a:gd name="csX13" fmla="*/ 3350419 w 4927600"/>
                <a:gd name="csY13" fmla="*/ 1422401 h 3563919"/>
                <a:gd name="csX14" fmla="*/ 3767931 w 4927600"/>
                <a:gd name="csY14" fmla="*/ 1679575 h 3563919"/>
                <a:gd name="csX15" fmla="*/ 3803650 w 4927600"/>
                <a:gd name="csY15" fmla="*/ 1403350 h 3563919"/>
                <a:gd name="csX16" fmla="*/ 4502150 w 4927600"/>
                <a:gd name="csY16" fmla="*/ 1511300 h 3563919"/>
                <a:gd name="csX17" fmla="*/ 4343400 w 4927600"/>
                <a:gd name="csY17" fmla="*/ 1873250 h 3563919"/>
                <a:gd name="csX18" fmla="*/ 4927600 w 4927600"/>
                <a:gd name="csY18" fmla="*/ 2254250 h 3563919"/>
                <a:gd name="csX19" fmla="*/ 4927600 w 4927600"/>
                <a:gd name="csY19" fmla="*/ 3563919 h 3563919"/>
                <a:gd name="csX20" fmla="*/ 0 w 4927600"/>
                <a:gd name="csY20" fmla="*/ 3563919 h 3563919"/>
                <a:gd name="csX21" fmla="*/ 755650 w 4927600"/>
                <a:gd name="csY21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31094 w 4927600"/>
                <a:gd name="csY3" fmla="*/ 55563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916906 w 4927600"/>
                <a:gd name="csY4" fmla="*/ 357981 h 3563919"/>
                <a:gd name="csX5" fmla="*/ 1526381 w 4927600"/>
                <a:gd name="csY5" fmla="*/ 591344 h 3563919"/>
                <a:gd name="csX6" fmla="*/ 1674019 w 4927600"/>
                <a:gd name="csY6" fmla="*/ 827088 h 3563919"/>
                <a:gd name="csX7" fmla="*/ 1640681 w 4927600"/>
                <a:gd name="csY7" fmla="*/ 858044 h 3563919"/>
                <a:gd name="csX8" fmla="*/ 2245519 w 4927600"/>
                <a:gd name="csY8" fmla="*/ 1589088 h 3563919"/>
                <a:gd name="csX9" fmla="*/ 2166938 w 4927600"/>
                <a:gd name="csY9" fmla="*/ 1646237 h 3563919"/>
                <a:gd name="csX10" fmla="*/ 2330450 w 4927600"/>
                <a:gd name="csY10" fmla="*/ 1943100 h 3563919"/>
                <a:gd name="csX11" fmla="*/ 2806700 w 4927600"/>
                <a:gd name="csY11" fmla="*/ 1663700 h 3563919"/>
                <a:gd name="csX12" fmla="*/ 2950369 w 4927600"/>
                <a:gd name="csY12" fmla="*/ 1689100 h 3563919"/>
                <a:gd name="csX13" fmla="*/ 3294063 w 4927600"/>
                <a:gd name="csY13" fmla="*/ 1518444 h 3563919"/>
                <a:gd name="csX14" fmla="*/ 3350419 w 4927600"/>
                <a:gd name="csY14" fmla="*/ 1422401 h 3563919"/>
                <a:gd name="csX15" fmla="*/ 3767931 w 4927600"/>
                <a:gd name="csY15" fmla="*/ 1679575 h 3563919"/>
                <a:gd name="csX16" fmla="*/ 3803650 w 4927600"/>
                <a:gd name="csY16" fmla="*/ 1403350 h 3563919"/>
                <a:gd name="csX17" fmla="*/ 4502150 w 4927600"/>
                <a:gd name="csY17" fmla="*/ 1511300 h 3563919"/>
                <a:gd name="csX18" fmla="*/ 4343400 w 4927600"/>
                <a:gd name="csY18" fmla="*/ 1873250 h 3563919"/>
                <a:gd name="csX19" fmla="*/ 4927600 w 4927600"/>
                <a:gd name="csY19" fmla="*/ 2254250 h 3563919"/>
                <a:gd name="csX20" fmla="*/ 4927600 w 4927600"/>
                <a:gd name="csY20" fmla="*/ 3563919 h 3563919"/>
                <a:gd name="csX21" fmla="*/ 0 w 4927600"/>
                <a:gd name="csY21" fmla="*/ 3563919 h 3563919"/>
                <a:gd name="csX22" fmla="*/ 755650 w 4927600"/>
                <a:gd name="csY22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466850 w 4927600"/>
                <a:gd name="csY4" fmla="*/ 191294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0 w 4927600"/>
                <a:gd name="csY22" fmla="*/ 3563919 h 3563919"/>
                <a:gd name="csX23" fmla="*/ 755650 w 4927600"/>
                <a:gd name="csY23" fmla="*/ 1028700 h 3563919"/>
                <a:gd name="csX0" fmla="*/ 755650 w 4927600"/>
                <a:gd name="csY0" fmla="*/ 1028700 h 3563919"/>
                <a:gd name="csX1" fmla="*/ 584200 w 4927600"/>
                <a:gd name="csY1" fmla="*/ 882650 h 3563919"/>
                <a:gd name="csX2" fmla="*/ 990600 w 4927600"/>
                <a:gd name="csY2" fmla="*/ 0 h 3563919"/>
                <a:gd name="csX3" fmla="*/ 1126331 w 4927600"/>
                <a:gd name="csY3" fmla="*/ 65088 h 3563919"/>
                <a:gd name="csX4" fmla="*/ 1571625 w 4927600"/>
                <a:gd name="csY4" fmla="*/ 131763 h 3563919"/>
                <a:gd name="csX5" fmla="*/ 1916906 w 4927600"/>
                <a:gd name="csY5" fmla="*/ 357981 h 3563919"/>
                <a:gd name="csX6" fmla="*/ 1526381 w 4927600"/>
                <a:gd name="csY6" fmla="*/ 591344 h 3563919"/>
                <a:gd name="csX7" fmla="*/ 1674019 w 4927600"/>
                <a:gd name="csY7" fmla="*/ 827088 h 3563919"/>
                <a:gd name="csX8" fmla="*/ 1640681 w 4927600"/>
                <a:gd name="csY8" fmla="*/ 858044 h 3563919"/>
                <a:gd name="csX9" fmla="*/ 2245519 w 4927600"/>
                <a:gd name="csY9" fmla="*/ 1589088 h 3563919"/>
                <a:gd name="csX10" fmla="*/ 2166938 w 4927600"/>
                <a:gd name="csY10" fmla="*/ 1646237 h 3563919"/>
                <a:gd name="csX11" fmla="*/ 2330450 w 4927600"/>
                <a:gd name="csY11" fmla="*/ 1943100 h 3563919"/>
                <a:gd name="csX12" fmla="*/ 2806700 w 4927600"/>
                <a:gd name="csY12" fmla="*/ 1663700 h 3563919"/>
                <a:gd name="csX13" fmla="*/ 2950369 w 4927600"/>
                <a:gd name="csY13" fmla="*/ 1689100 h 3563919"/>
                <a:gd name="csX14" fmla="*/ 3294063 w 4927600"/>
                <a:gd name="csY14" fmla="*/ 1518444 h 3563919"/>
                <a:gd name="csX15" fmla="*/ 3350419 w 4927600"/>
                <a:gd name="csY15" fmla="*/ 1422401 h 3563919"/>
                <a:gd name="csX16" fmla="*/ 3767931 w 4927600"/>
                <a:gd name="csY16" fmla="*/ 1679575 h 3563919"/>
                <a:gd name="csX17" fmla="*/ 3803650 w 4927600"/>
                <a:gd name="csY17" fmla="*/ 1403350 h 3563919"/>
                <a:gd name="csX18" fmla="*/ 4502150 w 4927600"/>
                <a:gd name="csY18" fmla="*/ 1511300 h 3563919"/>
                <a:gd name="csX19" fmla="*/ 4343400 w 4927600"/>
                <a:gd name="csY19" fmla="*/ 1873250 h 3563919"/>
                <a:gd name="csX20" fmla="*/ 4927600 w 4927600"/>
                <a:gd name="csY20" fmla="*/ 2254250 h 3563919"/>
                <a:gd name="csX21" fmla="*/ 4927600 w 4927600"/>
                <a:gd name="csY21" fmla="*/ 3563919 h 3563919"/>
                <a:gd name="csX22" fmla="*/ 3352800 w 4927600"/>
                <a:gd name="csY22" fmla="*/ 3559175 h 3563919"/>
                <a:gd name="csX23" fmla="*/ 0 w 4927600"/>
                <a:gd name="csY23" fmla="*/ 3563919 h 3563919"/>
                <a:gd name="csX24" fmla="*/ 755650 w 4927600"/>
                <a:gd name="csY24" fmla="*/ 1028700 h 3563919"/>
                <a:gd name="csX0" fmla="*/ 171450 w 4343400"/>
                <a:gd name="csY0" fmla="*/ 1028700 h 3563919"/>
                <a:gd name="csX1" fmla="*/ 0 w 4343400"/>
                <a:gd name="csY1" fmla="*/ 882650 h 3563919"/>
                <a:gd name="csX2" fmla="*/ 406400 w 4343400"/>
                <a:gd name="csY2" fmla="*/ 0 h 3563919"/>
                <a:gd name="csX3" fmla="*/ 542131 w 4343400"/>
                <a:gd name="csY3" fmla="*/ 65088 h 3563919"/>
                <a:gd name="csX4" fmla="*/ 987425 w 4343400"/>
                <a:gd name="csY4" fmla="*/ 131763 h 3563919"/>
                <a:gd name="csX5" fmla="*/ 1332706 w 4343400"/>
                <a:gd name="csY5" fmla="*/ 357981 h 3563919"/>
                <a:gd name="csX6" fmla="*/ 942181 w 4343400"/>
                <a:gd name="csY6" fmla="*/ 591344 h 3563919"/>
                <a:gd name="csX7" fmla="*/ 1089819 w 4343400"/>
                <a:gd name="csY7" fmla="*/ 827088 h 3563919"/>
                <a:gd name="csX8" fmla="*/ 1056481 w 4343400"/>
                <a:gd name="csY8" fmla="*/ 858044 h 3563919"/>
                <a:gd name="csX9" fmla="*/ 1661319 w 4343400"/>
                <a:gd name="csY9" fmla="*/ 1589088 h 3563919"/>
                <a:gd name="csX10" fmla="*/ 1582738 w 4343400"/>
                <a:gd name="csY10" fmla="*/ 1646237 h 3563919"/>
                <a:gd name="csX11" fmla="*/ 1746250 w 4343400"/>
                <a:gd name="csY11" fmla="*/ 1943100 h 3563919"/>
                <a:gd name="csX12" fmla="*/ 2222500 w 4343400"/>
                <a:gd name="csY12" fmla="*/ 1663700 h 3563919"/>
                <a:gd name="csX13" fmla="*/ 2366169 w 4343400"/>
                <a:gd name="csY13" fmla="*/ 1689100 h 3563919"/>
                <a:gd name="csX14" fmla="*/ 2709863 w 4343400"/>
                <a:gd name="csY14" fmla="*/ 1518444 h 3563919"/>
                <a:gd name="csX15" fmla="*/ 2766219 w 4343400"/>
                <a:gd name="csY15" fmla="*/ 1422401 h 3563919"/>
                <a:gd name="csX16" fmla="*/ 3183731 w 4343400"/>
                <a:gd name="csY16" fmla="*/ 1679575 h 3563919"/>
                <a:gd name="csX17" fmla="*/ 3219450 w 4343400"/>
                <a:gd name="csY17" fmla="*/ 1403350 h 3563919"/>
                <a:gd name="csX18" fmla="*/ 3917950 w 4343400"/>
                <a:gd name="csY18" fmla="*/ 1511300 h 3563919"/>
                <a:gd name="csX19" fmla="*/ 3759200 w 4343400"/>
                <a:gd name="csY19" fmla="*/ 1873250 h 3563919"/>
                <a:gd name="csX20" fmla="*/ 4343400 w 4343400"/>
                <a:gd name="csY20" fmla="*/ 2254250 h 3563919"/>
                <a:gd name="csX21" fmla="*/ 4343400 w 4343400"/>
                <a:gd name="csY21" fmla="*/ 3563919 h 3563919"/>
                <a:gd name="csX22" fmla="*/ 2768600 w 4343400"/>
                <a:gd name="csY22" fmla="*/ 3559175 h 3563919"/>
                <a:gd name="csX23" fmla="*/ 171450 w 4343400"/>
                <a:gd name="csY23" fmla="*/ 1028700 h 3563919"/>
                <a:gd name="csX0" fmla="*/ 2768600 w 4343400"/>
                <a:gd name="csY0" fmla="*/ 3559175 h 3563919"/>
                <a:gd name="csX1" fmla="*/ 0 w 4343400"/>
                <a:gd name="csY1" fmla="*/ 882650 h 3563919"/>
                <a:gd name="csX2" fmla="*/ 406400 w 4343400"/>
                <a:gd name="csY2" fmla="*/ 0 h 3563919"/>
                <a:gd name="csX3" fmla="*/ 542131 w 4343400"/>
                <a:gd name="csY3" fmla="*/ 65088 h 3563919"/>
                <a:gd name="csX4" fmla="*/ 987425 w 4343400"/>
                <a:gd name="csY4" fmla="*/ 131763 h 3563919"/>
                <a:gd name="csX5" fmla="*/ 1332706 w 4343400"/>
                <a:gd name="csY5" fmla="*/ 357981 h 3563919"/>
                <a:gd name="csX6" fmla="*/ 942181 w 4343400"/>
                <a:gd name="csY6" fmla="*/ 591344 h 3563919"/>
                <a:gd name="csX7" fmla="*/ 1089819 w 4343400"/>
                <a:gd name="csY7" fmla="*/ 827088 h 3563919"/>
                <a:gd name="csX8" fmla="*/ 1056481 w 4343400"/>
                <a:gd name="csY8" fmla="*/ 858044 h 3563919"/>
                <a:gd name="csX9" fmla="*/ 1661319 w 4343400"/>
                <a:gd name="csY9" fmla="*/ 1589088 h 3563919"/>
                <a:gd name="csX10" fmla="*/ 1582738 w 4343400"/>
                <a:gd name="csY10" fmla="*/ 1646237 h 3563919"/>
                <a:gd name="csX11" fmla="*/ 1746250 w 4343400"/>
                <a:gd name="csY11" fmla="*/ 1943100 h 3563919"/>
                <a:gd name="csX12" fmla="*/ 2222500 w 4343400"/>
                <a:gd name="csY12" fmla="*/ 1663700 h 3563919"/>
                <a:gd name="csX13" fmla="*/ 2366169 w 4343400"/>
                <a:gd name="csY13" fmla="*/ 1689100 h 3563919"/>
                <a:gd name="csX14" fmla="*/ 2709863 w 4343400"/>
                <a:gd name="csY14" fmla="*/ 1518444 h 3563919"/>
                <a:gd name="csX15" fmla="*/ 2766219 w 4343400"/>
                <a:gd name="csY15" fmla="*/ 1422401 h 3563919"/>
                <a:gd name="csX16" fmla="*/ 3183731 w 4343400"/>
                <a:gd name="csY16" fmla="*/ 1679575 h 3563919"/>
                <a:gd name="csX17" fmla="*/ 3219450 w 4343400"/>
                <a:gd name="csY17" fmla="*/ 1403350 h 3563919"/>
                <a:gd name="csX18" fmla="*/ 3917950 w 4343400"/>
                <a:gd name="csY18" fmla="*/ 1511300 h 3563919"/>
                <a:gd name="csX19" fmla="*/ 3759200 w 4343400"/>
                <a:gd name="csY19" fmla="*/ 1873250 h 3563919"/>
                <a:gd name="csX20" fmla="*/ 4343400 w 4343400"/>
                <a:gd name="csY20" fmla="*/ 2254250 h 3563919"/>
                <a:gd name="csX21" fmla="*/ 4343400 w 4343400"/>
                <a:gd name="csY21" fmla="*/ 3563919 h 3563919"/>
                <a:gd name="csX22" fmla="*/ 2768600 w 4343400"/>
                <a:gd name="csY22" fmla="*/ 3559175 h 3563919"/>
                <a:gd name="csX0" fmla="*/ 2362200 w 3937000"/>
                <a:gd name="csY0" fmla="*/ 3559175 h 3563919"/>
                <a:gd name="csX1" fmla="*/ 0 w 3937000"/>
                <a:gd name="csY1" fmla="*/ 0 h 3563919"/>
                <a:gd name="csX2" fmla="*/ 135731 w 3937000"/>
                <a:gd name="csY2" fmla="*/ 65088 h 3563919"/>
                <a:gd name="csX3" fmla="*/ 581025 w 3937000"/>
                <a:gd name="csY3" fmla="*/ 131763 h 3563919"/>
                <a:gd name="csX4" fmla="*/ 926306 w 3937000"/>
                <a:gd name="csY4" fmla="*/ 357981 h 3563919"/>
                <a:gd name="csX5" fmla="*/ 535781 w 3937000"/>
                <a:gd name="csY5" fmla="*/ 591344 h 3563919"/>
                <a:gd name="csX6" fmla="*/ 683419 w 3937000"/>
                <a:gd name="csY6" fmla="*/ 827088 h 3563919"/>
                <a:gd name="csX7" fmla="*/ 650081 w 3937000"/>
                <a:gd name="csY7" fmla="*/ 858044 h 3563919"/>
                <a:gd name="csX8" fmla="*/ 1254919 w 3937000"/>
                <a:gd name="csY8" fmla="*/ 1589088 h 3563919"/>
                <a:gd name="csX9" fmla="*/ 1176338 w 3937000"/>
                <a:gd name="csY9" fmla="*/ 1646237 h 3563919"/>
                <a:gd name="csX10" fmla="*/ 1339850 w 3937000"/>
                <a:gd name="csY10" fmla="*/ 1943100 h 3563919"/>
                <a:gd name="csX11" fmla="*/ 1816100 w 3937000"/>
                <a:gd name="csY11" fmla="*/ 1663700 h 3563919"/>
                <a:gd name="csX12" fmla="*/ 1959769 w 3937000"/>
                <a:gd name="csY12" fmla="*/ 1689100 h 3563919"/>
                <a:gd name="csX13" fmla="*/ 2303463 w 3937000"/>
                <a:gd name="csY13" fmla="*/ 1518444 h 3563919"/>
                <a:gd name="csX14" fmla="*/ 2359819 w 3937000"/>
                <a:gd name="csY14" fmla="*/ 1422401 h 3563919"/>
                <a:gd name="csX15" fmla="*/ 2777331 w 3937000"/>
                <a:gd name="csY15" fmla="*/ 1679575 h 3563919"/>
                <a:gd name="csX16" fmla="*/ 2813050 w 3937000"/>
                <a:gd name="csY16" fmla="*/ 1403350 h 3563919"/>
                <a:gd name="csX17" fmla="*/ 3511550 w 3937000"/>
                <a:gd name="csY17" fmla="*/ 1511300 h 3563919"/>
                <a:gd name="csX18" fmla="*/ 3352800 w 3937000"/>
                <a:gd name="csY18" fmla="*/ 1873250 h 3563919"/>
                <a:gd name="csX19" fmla="*/ 3937000 w 3937000"/>
                <a:gd name="csY19" fmla="*/ 2254250 h 3563919"/>
                <a:gd name="csX20" fmla="*/ 3937000 w 3937000"/>
                <a:gd name="csY20" fmla="*/ 3563919 h 3563919"/>
                <a:gd name="csX21" fmla="*/ 2362200 w 3937000"/>
                <a:gd name="csY21" fmla="*/ 3559175 h 3563919"/>
                <a:gd name="csX0" fmla="*/ 2226469 w 3801269"/>
                <a:gd name="csY0" fmla="*/ 3494087 h 3498831"/>
                <a:gd name="csX1" fmla="*/ 0 w 3801269"/>
                <a:gd name="csY1" fmla="*/ 0 h 3498831"/>
                <a:gd name="csX2" fmla="*/ 445294 w 3801269"/>
                <a:gd name="csY2" fmla="*/ 66675 h 3498831"/>
                <a:gd name="csX3" fmla="*/ 790575 w 3801269"/>
                <a:gd name="csY3" fmla="*/ 292893 h 3498831"/>
                <a:gd name="csX4" fmla="*/ 400050 w 3801269"/>
                <a:gd name="csY4" fmla="*/ 526256 h 3498831"/>
                <a:gd name="csX5" fmla="*/ 547688 w 3801269"/>
                <a:gd name="csY5" fmla="*/ 762000 h 3498831"/>
                <a:gd name="csX6" fmla="*/ 514350 w 3801269"/>
                <a:gd name="csY6" fmla="*/ 792956 h 3498831"/>
                <a:gd name="csX7" fmla="*/ 1119188 w 3801269"/>
                <a:gd name="csY7" fmla="*/ 1524000 h 3498831"/>
                <a:gd name="csX8" fmla="*/ 1040607 w 3801269"/>
                <a:gd name="csY8" fmla="*/ 1581149 h 3498831"/>
                <a:gd name="csX9" fmla="*/ 1204119 w 3801269"/>
                <a:gd name="csY9" fmla="*/ 1878012 h 3498831"/>
                <a:gd name="csX10" fmla="*/ 1680369 w 3801269"/>
                <a:gd name="csY10" fmla="*/ 1598612 h 3498831"/>
                <a:gd name="csX11" fmla="*/ 1824038 w 3801269"/>
                <a:gd name="csY11" fmla="*/ 1624012 h 3498831"/>
                <a:gd name="csX12" fmla="*/ 2167732 w 3801269"/>
                <a:gd name="csY12" fmla="*/ 1453356 h 3498831"/>
                <a:gd name="csX13" fmla="*/ 2224088 w 3801269"/>
                <a:gd name="csY13" fmla="*/ 1357313 h 3498831"/>
                <a:gd name="csX14" fmla="*/ 2641600 w 3801269"/>
                <a:gd name="csY14" fmla="*/ 1614487 h 3498831"/>
                <a:gd name="csX15" fmla="*/ 2677319 w 3801269"/>
                <a:gd name="csY15" fmla="*/ 1338262 h 3498831"/>
                <a:gd name="csX16" fmla="*/ 3375819 w 3801269"/>
                <a:gd name="csY16" fmla="*/ 1446212 h 3498831"/>
                <a:gd name="csX17" fmla="*/ 3217069 w 3801269"/>
                <a:gd name="csY17" fmla="*/ 1808162 h 3498831"/>
                <a:gd name="csX18" fmla="*/ 3801269 w 3801269"/>
                <a:gd name="csY18" fmla="*/ 2189162 h 3498831"/>
                <a:gd name="csX19" fmla="*/ 3801269 w 3801269"/>
                <a:gd name="csY19" fmla="*/ 3498831 h 3498831"/>
                <a:gd name="csX20" fmla="*/ 2226469 w 3801269"/>
                <a:gd name="csY20" fmla="*/ 3494087 h 3498831"/>
                <a:gd name="csX0" fmla="*/ 1826419 w 3401219"/>
                <a:gd name="csY0" fmla="*/ 3427412 h 3432156"/>
                <a:gd name="csX1" fmla="*/ 45244 w 3401219"/>
                <a:gd name="csY1" fmla="*/ 0 h 3432156"/>
                <a:gd name="csX2" fmla="*/ 390525 w 3401219"/>
                <a:gd name="csY2" fmla="*/ 226218 h 3432156"/>
                <a:gd name="csX3" fmla="*/ 0 w 3401219"/>
                <a:gd name="csY3" fmla="*/ 459581 h 3432156"/>
                <a:gd name="csX4" fmla="*/ 147638 w 3401219"/>
                <a:gd name="csY4" fmla="*/ 695325 h 3432156"/>
                <a:gd name="csX5" fmla="*/ 114300 w 3401219"/>
                <a:gd name="csY5" fmla="*/ 726281 h 3432156"/>
                <a:gd name="csX6" fmla="*/ 719138 w 3401219"/>
                <a:gd name="csY6" fmla="*/ 1457325 h 3432156"/>
                <a:gd name="csX7" fmla="*/ 640557 w 3401219"/>
                <a:gd name="csY7" fmla="*/ 1514474 h 3432156"/>
                <a:gd name="csX8" fmla="*/ 804069 w 3401219"/>
                <a:gd name="csY8" fmla="*/ 1811337 h 3432156"/>
                <a:gd name="csX9" fmla="*/ 1280319 w 3401219"/>
                <a:gd name="csY9" fmla="*/ 1531937 h 3432156"/>
                <a:gd name="csX10" fmla="*/ 1423988 w 3401219"/>
                <a:gd name="csY10" fmla="*/ 1557337 h 3432156"/>
                <a:gd name="csX11" fmla="*/ 1767682 w 3401219"/>
                <a:gd name="csY11" fmla="*/ 1386681 h 3432156"/>
                <a:gd name="csX12" fmla="*/ 1824038 w 3401219"/>
                <a:gd name="csY12" fmla="*/ 1290638 h 3432156"/>
                <a:gd name="csX13" fmla="*/ 2241550 w 3401219"/>
                <a:gd name="csY13" fmla="*/ 1547812 h 3432156"/>
                <a:gd name="csX14" fmla="*/ 2277269 w 3401219"/>
                <a:gd name="csY14" fmla="*/ 1271587 h 3432156"/>
                <a:gd name="csX15" fmla="*/ 2975769 w 3401219"/>
                <a:gd name="csY15" fmla="*/ 1379537 h 3432156"/>
                <a:gd name="csX16" fmla="*/ 2817019 w 3401219"/>
                <a:gd name="csY16" fmla="*/ 1741487 h 3432156"/>
                <a:gd name="csX17" fmla="*/ 3401219 w 3401219"/>
                <a:gd name="csY17" fmla="*/ 2122487 h 3432156"/>
                <a:gd name="csX18" fmla="*/ 3401219 w 3401219"/>
                <a:gd name="csY18" fmla="*/ 3432156 h 3432156"/>
                <a:gd name="csX19" fmla="*/ 1826419 w 3401219"/>
                <a:gd name="csY19" fmla="*/ 3427412 h 3432156"/>
                <a:gd name="csX0" fmla="*/ 1826419 w 3401219"/>
                <a:gd name="csY0" fmla="*/ 3201194 h 3205938"/>
                <a:gd name="csX1" fmla="*/ 390525 w 3401219"/>
                <a:gd name="csY1" fmla="*/ 0 h 3205938"/>
                <a:gd name="csX2" fmla="*/ 0 w 3401219"/>
                <a:gd name="csY2" fmla="*/ 233363 h 3205938"/>
                <a:gd name="csX3" fmla="*/ 147638 w 3401219"/>
                <a:gd name="csY3" fmla="*/ 469107 h 3205938"/>
                <a:gd name="csX4" fmla="*/ 114300 w 3401219"/>
                <a:gd name="csY4" fmla="*/ 500063 h 3205938"/>
                <a:gd name="csX5" fmla="*/ 719138 w 3401219"/>
                <a:gd name="csY5" fmla="*/ 1231107 h 3205938"/>
                <a:gd name="csX6" fmla="*/ 640557 w 3401219"/>
                <a:gd name="csY6" fmla="*/ 1288256 h 3205938"/>
                <a:gd name="csX7" fmla="*/ 804069 w 3401219"/>
                <a:gd name="csY7" fmla="*/ 1585119 h 3205938"/>
                <a:gd name="csX8" fmla="*/ 1280319 w 3401219"/>
                <a:gd name="csY8" fmla="*/ 1305719 h 3205938"/>
                <a:gd name="csX9" fmla="*/ 1423988 w 3401219"/>
                <a:gd name="csY9" fmla="*/ 1331119 h 3205938"/>
                <a:gd name="csX10" fmla="*/ 1767682 w 3401219"/>
                <a:gd name="csY10" fmla="*/ 1160463 h 3205938"/>
                <a:gd name="csX11" fmla="*/ 1824038 w 3401219"/>
                <a:gd name="csY11" fmla="*/ 1064420 h 3205938"/>
                <a:gd name="csX12" fmla="*/ 2241550 w 3401219"/>
                <a:gd name="csY12" fmla="*/ 1321594 h 3205938"/>
                <a:gd name="csX13" fmla="*/ 2277269 w 3401219"/>
                <a:gd name="csY13" fmla="*/ 1045369 h 3205938"/>
                <a:gd name="csX14" fmla="*/ 2975769 w 3401219"/>
                <a:gd name="csY14" fmla="*/ 1153319 h 3205938"/>
                <a:gd name="csX15" fmla="*/ 2817019 w 3401219"/>
                <a:gd name="csY15" fmla="*/ 1515269 h 3205938"/>
                <a:gd name="csX16" fmla="*/ 3401219 w 3401219"/>
                <a:gd name="csY16" fmla="*/ 1896269 h 3205938"/>
                <a:gd name="csX17" fmla="*/ 3401219 w 3401219"/>
                <a:gd name="csY17" fmla="*/ 3205938 h 3205938"/>
                <a:gd name="csX18" fmla="*/ 1826419 w 3401219"/>
                <a:gd name="csY18" fmla="*/ 3201194 h 3205938"/>
                <a:gd name="csX0" fmla="*/ 1826419 w 3401219"/>
                <a:gd name="csY0" fmla="*/ 2967831 h 2972575"/>
                <a:gd name="csX1" fmla="*/ 0 w 3401219"/>
                <a:gd name="csY1" fmla="*/ 0 h 2972575"/>
                <a:gd name="csX2" fmla="*/ 147638 w 3401219"/>
                <a:gd name="csY2" fmla="*/ 235744 h 2972575"/>
                <a:gd name="csX3" fmla="*/ 114300 w 3401219"/>
                <a:gd name="csY3" fmla="*/ 266700 h 2972575"/>
                <a:gd name="csX4" fmla="*/ 719138 w 3401219"/>
                <a:gd name="csY4" fmla="*/ 997744 h 2972575"/>
                <a:gd name="csX5" fmla="*/ 640557 w 3401219"/>
                <a:gd name="csY5" fmla="*/ 1054893 h 2972575"/>
                <a:gd name="csX6" fmla="*/ 804069 w 3401219"/>
                <a:gd name="csY6" fmla="*/ 1351756 h 2972575"/>
                <a:gd name="csX7" fmla="*/ 1280319 w 3401219"/>
                <a:gd name="csY7" fmla="*/ 1072356 h 2972575"/>
                <a:gd name="csX8" fmla="*/ 1423988 w 3401219"/>
                <a:gd name="csY8" fmla="*/ 1097756 h 2972575"/>
                <a:gd name="csX9" fmla="*/ 1767682 w 3401219"/>
                <a:gd name="csY9" fmla="*/ 927100 h 2972575"/>
                <a:gd name="csX10" fmla="*/ 1824038 w 3401219"/>
                <a:gd name="csY10" fmla="*/ 831057 h 2972575"/>
                <a:gd name="csX11" fmla="*/ 2241550 w 3401219"/>
                <a:gd name="csY11" fmla="*/ 1088231 h 2972575"/>
                <a:gd name="csX12" fmla="*/ 2277269 w 3401219"/>
                <a:gd name="csY12" fmla="*/ 812006 h 2972575"/>
                <a:gd name="csX13" fmla="*/ 2975769 w 3401219"/>
                <a:gd name="csY13" fmla="*/ 919956 h 2972575"/>
                <a:gd name="csX14" fmla="*/ 2817019 w 3401219"/>
                <a:gd name="csY14" fmla="*/ 1281906 h 2972575"/>
                <a:gd name="csX15" fmla="*/ 3401219 w 3401219"/>
                <a:gd name="csY15" fmla="*/ 1662906 h 2972575"/>
                <a:gd name="csX16" fmla="*/ 3401219 w 3401219"/>
                <a:gd name="csY16" fmla="*/ 2972575 h 2972575"/>
                <a:gd name="csX17" fmla="*/ 1826419 w 3401219"/>
                <a:gd name="csY17" fmla="*/ 2967831 h 2972575"/>
                <a:gd name="csX0" fmla="*/ 1712119 w 3286919"/>
                <a:gd name="csY0" fmla="*/ 2732087 h 2736831"/>
                <a:gd name="csX1" fmla="*/ 33338 w 3286919"/>
                <a:gd name="csY1" fmla="*/ 0 h 2736831"/>
                <a:gd name="csX2" fmla="*/ 0 w 3286919"/>
                <a:gd name="csY2" fmla="*/ 30956 h 2736831"/>
                <a:gd name="csX3" fmla="*/ 604838 w 3286919"/>
                <a:gd name="csY3" fmla="*/ 762000 h 2736831"/>
                <a:gd name="csX4" fmla="*/ 526257 w 3286919"/>
                <a:gd name="csY4" fmla="*/ 819149 h 2736831"/>
                <a:gd name="csX5" fmla="*/ 689769 w 3286919"/>
                <a:gd name="csY5" fmla="*/ 1116012 h 2736831"/>
                <a:gd name="csX6" fmla="*/ 1166019 w 3286919"/>
                <a:gd name="csY6" fmla="*/ 836612 h 2736831"/>
                <a:gd name="csX7" fmla="*/ 1309688 w 3286919"/>
                <a:gd name="csY7" fmla="*/ 862012 h 2736831"/>
                <a:gd name="csX8" fmla="*/ 1653382 w 3286919"/>
                <a:gd name="csY8" fmla="*/ 691356 h 2736831"/>
                <a:gd name="csX9" fmla="*/ 1709738 w 3286919"/>
                <a:gd name="csY9" fmla="*/ 595313 h 2736831"/>
                <a:gd name="csX10" fmla="*/ 2127250 w 3286919"/>
                <a:gd name="csY10" fmla="*/ 852487 h 2736831"/>
                <a:gd name="csX11" fmla="*/ 2162969 w 3286919"/>
                <a:gd name="csY11" fmla="*/ 576262 h 2736831"/>
                <a:gd name="csX12" fmla="*/ 2861469 w 3286919"/>
                <a:gd name="csY12" fmla="*/ 684212 h 2736831"/>
                <a:gd name="csX13" fmla="*/ 2702719 w 3286919"/>
                <a:gd name="csY13" fmla="*/ 1046162 h 2736831"/>
                <a:gd name="csX14" fmla="*/ 3286919 w 3286919"/>
                <a:gd name="csY14" fmla="*/ 1427162 h 2736831"/>
                <a:gd name="csX15" fmla="*/ 3286919 w 3286919"/>
                <a:gd name="csY15" fmla="*/ 2736831 h 2736831"/>
                <a:gd name="csX16" fmla="*/ 1712119 w 3286919"/>
                <a:gd name="csY16" fmla="*/ 2732087 h 2736831"/>
                <a:gd name="csX0" fmla="*/ 1712119 w 3286919"/>
                <a:gd name="csY0" fmla="*/ 2701131 h 2705875"/>
                <a:gd name="csX1" fmla="*/ 0 w 3286919"/>
                <a:gd name="csY1" fmla="*/ 0 h 2705875"/>
                <a:gd name="csX2" fmla="*/ 604838 w 3286919"/>
                <a:gd name="csY2" fmla="*/ 731044 h 2705875"/>
                <a:gd name="csX3" fmla="*/ 526257 w 3286919"/>
                <a:gd name="csY3" fmla="*/ 788193 h 2705875"/>
                <a:gd name="csX4" fmla="*/ 689769 w 3286919"/>
                <a:gd name="csY4" fmla="*/ 1085056 h 2705875"/>
                <a:gd name="csX5" fmla="*/ 1166019 w 3286919"/>
                <a:gd name="csY5" fmla="*/ 805656 h 2705875"/>
                <a:gd name="csX6" fmla="*/ 1309688 w 3286919"/>
                <a:gd name="csY6" fmla="*/ 831056 h 2705875"/>
                <a:gd name="csX7" fmla="*/ 1653382 w 3286919"/>
                <a:gd name="csY7" fmla="*/ 660400 h 2705875"/>
                <a:gd name="csX8" fmla="*/ 1709738 w 3286919"/>
                <a:gd name="csY8" fmla="*/ 564357 h 2705875"/>
                <a:gd name="csX9" fmla="*/ 2127250 w 3286919"/>
                <a:gd name="csY9" fmla="*/ 821531 h 2705875"/>
                <a:gd name="csX10" fmla="*/ 2162969 w 3286919"/>
                <a:gd name="csY10" fmla="*/ 545306 h 2705875"/>
                <a:gd name="csX11" fmla="*/ 2861469 w 3286919"/>
                <a:gd name="csY11" fmla="*/ 653256 h 2705875"/>
                <a:gd name="csX12" fmla="*/ 2702719 w 3286919"/>
                <a:gd name="csY12" fmla="*/ 1015206 h 2705875"/>
                <a:gd name="csX13" fmla="*/ 3286919 w 3286919"/>
                <a:gd name="csY13" fmla="*/ 1396206 h 2705875"/>
                <a:gd name="csX14" fmla="*/ 3286919 w 3286919"/>
                <a:gd name="csY14" fmla="*/ 2705875 h 2705875"/>
                <a:gd name="csX15" fmla="*/ 1712119 w 3286919"/>
                <a:gd name="csY15" fmla="*/ 2701131 h 2705875"/>
                <a:gd name="csX0" fmla="*/ 1185862 w 2760662"/>
                <a:gd name="csY0" fmla="*/ 2155825 h 2160569"/>
                <a:gd name="csX1" fmla="*/ 78581 w 2760662"/>
                <a:gd name="csY1" fmla="*/ 185738 h 2160569"/>
                <a:gd name="csX2" fmla="*/ 0 w 2760662"/>
                <a:gd name="csY2" fmla="*/ 242887 h 2160569"/>
                <a:gd name="csX3" fmla="*/ 163512 w 2760662"/>
                <a:gd name="csY3" fmla="*/ 539750 h 2160569"/>
                <a:gd name="csX4" fmla="*/ 639762 w 2760662"/>
                <a:gd name="csY4" fmla="*/ 260350 h 2160569"/>
                <a:gd name="csX5" fmla="*/ 783431 w 2760662"/>
                <a:gd name="csY5" fmla="*/ 285750 h 2160569"/>
                <a:gd name="csX6" fmla="*/ 1127125 w 2760662"/>
                <a:gd name="csY6" fmla="*/ 115094 h 2160569"/>
                <a:gd name="csX7" fmla="*/ 1183481 w 2760662"/>
                <a:gd name="csY7" fmla="*/ 19051 h 2160569"/>
                <a:gd name="csX8" fmla="*/ 1600993 w 2760662"/>
                <a:gd name="csY8" fmla="*/ 276225 h 2160569"/>
                <a:gd name="csX9" fmla="*/ 1636712 w 2760662"/>
                <a:gd name="csY9" fmla="*/ 0 h 2160569"/>
                <a:gd name="csX10" fmla="*/ 2335212 w 2760662"/>
                <a:gd name="csY10" fmla="*/ 107950 h 2160569"/>
                <a:gd name="csX11" fmla="*/ 2176462 w 2760662"/>
                <a:gd name="csY11" fmla="*/ 469900 h 2160569"/>
                <a:gd name="csX12" fmla="*/ 2760662 w 2760662"/>
                <a:gd name="csY12" fmla="*/ 850900 h 2160569"/>
                <a:gd name="csX13" fmla="*/ 2760662 w 2760662"/>
                <a:gd name="csY13" fmla="*/ 2160569 h 2160569"/>
                <a:gd name="csX14" fmla="*/ 1185862 w 2760662"/>
                <a:gd name="csY14" fmla="*/ 2155825 h 2160569"/>
                <a:gd name="csX0" fmla="*/ 1185862 w 2760662"/>
                <a:gd name="csY0" fmla="*/ 2155825 h 2160569"/>
                <a:gd name="csX1" fmla="*/ 0 w 2760662"/>
                <a:gd name="csY1" fmla="*/ 242887 h 2160569"/>
                <a:gd name="csX2" fmla="*/ 163512 w 2760662"/>
                <a:gd name="csY2" fmla="*/ 539750 h 2160569"/>
                <a:gd name="csX3" fmla="*/ 639762 w 2760662"/>
                <a:gd name="csY3" fmla="*/ 260350 h 2160569"/>
                <a:gd name="csX4" fmla="*/ 783431 w 2760662"/>
                <a:gd name="csY4" fmla="*/ 285750 h 2160569"/>
                <a:gd name="csX5" fmla="*/ 1127125 w 2760662"/>
                <a:gd name="csY5" fmla="*/ 115094 h 2160569"/>
                <a:gd name="csX6" fmla="*/ 1183481 w 2760662"/>
                <a:gd name="csY6" fmla="*/ 19051 h 2160569"/>
                <a:gd name="csX7" fmla="*/ 1600993 w 2760662"/>
                <a:gd name="csY7" fmla="*/ 276225 h 2160569"/>
                <a:gd name="csX8" fmla="*/ 1636712 w 2760662"/>
                <a:gd name="csY8" fmla="*/ 0 h 2160569"/>
                <a:gd name="csX9" fmla="*/ 2335212 w 2760662"/>
                <a:gd name="csY9" fmla="*/ 107950 h 2160569"/>
                <a:gd name="csX10" fmla="*/ 2176462 w 2760662"/>
                <a:gd name="csY10" fmla="*/ 469900 h 2160569"/>
                <a:gd name="csX11" fmla="*/ 2760662 w 2760662"/>
                <a:gd name="csY11" fmla="*/ 850900 h 2160569"/>
                <a:gd name="csX12" fmla="*/ 2760662 w 2760662"/>
                <a:gd name="csY12" fmla="*/ 2160569 h 2160569"/>
                <a:gd name="csX13" fmla="*/ 1185862 w 2760662"/>
                <a:gd name="csY13" fmla="*/ 2155825 h 2160569"/>
                <a:gd name="csX0" fmla="*/ 1022350 w 2597150"/>
                <a:gd name="csY0" fmla="*/ 2155825 h 2160569"/>
                <a:gd name="csX1" fmla="*/ 0 w 2597150"/>
                <a:gd name="csY1" fmla="*/ 539750 h 2160569"/>
                <a:gd name="csX2" fmla="*/ 476250 w 2597150"/>
                <a:gd name="csY2" fmla="*/ 260350 h 2160569"/>
                <a:gd name="csX3" fmla="*/ 619919 w 2597150"/>
                <a:gd name="csY3" fmla="*/ 285750 h 2160569"/>
                <a:gd name="csX4" fmla="*/ 963613 w 2597150"/>
                <a:gd name="csY4" fmla="*/ 115094 h 2160569"/>
                <a:gd name="csX5" fmla="*/ 1019969 w 2597150"/>
                <a:gd name="csY5" fmla="*/ 19051 h 2160569"/>
                <a:gd name="csX6" fmla="*/ 1437481 w 2597150"/>
                <a:gd name="csY6" fmla="*/ 276225 h 2160569"/>
                <a:gd name="csX7" fmla="*/ 1473200 w 2597150"/>
                <a:gd name="csY7" fmla="*/ 0 h 2160569"/>
                <a:gd name="csX8" fmla="*/ 2171700 w 2597150"/>
                <a:gd name="csY8" fmla="*/ 107950 h 2160569"/>
                <a:gd name="csX9" fmla="*/ 2012950 w 2597150"/>
                <a:gd name="csY9" fmla="*/ 469900 h 2160569"/>
                <a:gd name="csX10" fmla="*/ 2597150 w 2597150"/>
                <a:gd name="csY10" fmla="*/ 850900 h 2160569"/>
                <a:gd name="csX11" fmla="*/ 2597150 w 2597150"/>
                <a:gd name="csY11" fmla="*/ 2160569 h 2160569"/>
                <a:gd name="csX12" fmla="*/ 1022350 w 2597150"/>
                <a:gd name="csY12" fmla="*/ 2155825 h 2160569"/>
                <a:gd name="csX0" fmla="*/ 546100 w 2120900"/>
                <a:gd name="csY0" fmla="*/ 2155825 h 2160569"/>
                <a:gd name="csX1" fmla="*/ 0 w 2120900"/>
                <a:gd name="csY1" fmla="*/ 260350 h 2160569"/>
                <a:gd name="csX2" fmla="*/ 143669 w 2120900"/>
                <a:gd name="csY2" fmla="*/ 285750 h 2160569"/>
                <a:gd name="csX3" fmla="*/ 487363 w 2120900"/>
                <a:gd name="csY3" fmla="*/ 115094 h 2160569"/>
                <a:gd name="csX4" fmla="*/ 543719 w 2120900"/>
                <a:gd name="csY4" fmla="*/ 19051 h 2160569"/>
                <a:gd name="csX5" fmla="*/ 961231 w 2120900"/>
                <a:gd name="csY5" fmla="*/ 276225 h 2160569"/>
                <a:gd name="csX6" fmla="*/ 996950 w 2120900"/>
                <a:gd name="csY6" fmla="*/ 0 h 2160569"/>
                <a:gd name="csX7" fmla="*/ 1695450 w 2120900"/>
                <a:gd name="csY7" fmla="*/ 107950 h 2160569"/>
                <a:gd name="csX8" fmla="*/ 1536700 w 2120900"/>
                <a:gd name="csY8" fmla="*/ 469900 h 2160569"/>
                <a:gd name="csX9" fmla="*/ 2120900 w 2120900"/>
                <a:gd name="csY9" fmla="*/ 850900 h 2160569"/>
                <a:gd name="csX10" fmla="*/ 2120900 w 2120900"/>
                <a:gd name="csY10" fmla="*/ 2160569 h 2160569"/>
                <a:gd name="csX11" fmla="*/ 546100 w 2120900"/>
                <a:gd name="csY11" fmla="*/ 2155825 h 2160569"/>
                <a:gd name="csX0" fmla="*/ 546100 w 2120900"/>
                <a:gd name="csY0" fmla="*/ 2155825 h 2160569"/>
                <a:gd name="csX1" fmla="*/ 0 w 2120900"/>
                <a:gd name="csY1" fmla="*/ 260350 h 2160569"/>
                <a:gd name="csX2" fmla="*/ 487363 w 2120900"/>
                <a:gd name="csY2" fmla="*/ 115094 h 2160569"/>
                <a:gd name="csX3" fmla="*/ 543719 w 2120900"/>
                <a:gd name="csY3" fmla="*/ 19051 h 2160569"/>
                <a:gd name="csX4" fmla="*/ 961231 w 2120900"/>
                <a:gd name="csY4" fmla="*/ 276225 h 2160569"/>
                <a:gd name="csX5" fmla="*/ 996950 w 2120900"/>
                <a:gd name="csY5" fmla="*/ 0 h 2160569"/>
                <a:gd name="csX6" fmla="*/ 1695450 w 2120900"/>
                <a:gd name="csY6" fmla="*/ 107950 h 2160569"/>
                <a:gd name="csX7" fmla="*/ 1536700 w 2120900"/>
                <a:gd name="csY7" fmla="*/ 469900 h 2160569"/>
                <a:gd name="csX8" fmla="*/ 2120900 w 2120900"/>
                <a:gd name="csY8" fmla="*/ 850900 h 2160569"/>
                <a:gd name="csX9" fmla="*/ 2120900 w 2120900"/>
                <a:gd name="csY9" fmla="*/ 2160569 h 2160569"/>
                <a:gd name="csX10" fmla="*/ 546100 w 2120900"/>
                <a:gd name="csY10" fmla="*/ 2155825 h 2160569"/>
                <a:gd name="csX0" fmla="*/ 546100 w 2120900"/>
                <a:gd name="csY0" fmla="*/ 2155825 h 2160569"/>
                <a:gd name="csX1" fmla="*/ 0 w 2120900"/>
                <a:gd name="csY1" fmla="*/ 260350 h 2160569"/>
                <a:gd name="csX2" fmla="*/ 543719 w 2120900"/>
                <a:gd name="csY2" fmla="*/ 19051 h 2160569"/>
                <a:gd name="csX3" fmla="*/ 961231 w 2120900"/>
                <a:gd name="csY3" fmla="*/ 276225 h 2160569"/>
                <a:gd name="csX4" fmla="*/ 996950 w 2120900"/>
                <a:gd name="csY4" fmla="*/ 0 h 2160569"/>
                <a:gd name="csX5" fmla="*/ 1695450 w 2120900"/>
                <a:gd name="csY5" fmla="*/ 107950 h 2160569"/>
                <a:gd name="csX6" fmla="*/ 1536700 w 2120900"/>
                <a:gd name="csY6" fmla="*/ 469900 h 2160569"/>
                <a:gd name="csX7" fmla="*/ 2120900 w 2120900"/>
                <a:gd name="csY7" fmla="*/ 850900 h 2160569"/>
                <a:gd name="csX8" fmla="*/ 2120900 w 2120900"/>
                <a:gd name="csY8" fmla="*/ 2160569 h 2160569"/>
                <a:gd name="csX9" fmla="*/ 546100 w 2120900"/>
                <a:gd name="csY9" fmla="*/ 2155825 h 2160569"/>
                <a:gd name="csX0" fmla="*/ 546100 w 2120900"/>
                <a:gd name="csY0" fmla="*/ 2155825 h 2160569"/>
                <a:gd name="csX1" fmla="*/ 0 w 2120900"/>
                <a:gd name="csY1" fmla="*/ 260350 h 2160569"/>
                <a:gd name="csX2" fmla="*/ 961231 w 2120900"/>
                <a:gd name="csY2" fmla="*/ 276225 h 2160569"/>
                <a:gd name="csX3" fmla="*/ 996950 w 2120900"/>
                <a:gd name="csY3" fmla="*/ 0 h 2160569"/>
                <a:gd name="csX4" fmla="*/ 1695450 w 2120900"/>
                <a:gd name="csY4" fmla="*/ 107950 h 2160569"/>
                <a:gd name="csX5" fmla="*/ 1536700 w 2120900"/>
                <a:gd name="csY5" fmla="*/ 469900 h 2160569"/>
                <a:gd name="csX6" fmla="*/ 2120900 w 2120900"/>
                <a:gd name="csY6" fmla="*/ 850900 h 2160569"/>
                <a:gd name="csX7" fmla="*/ 2120900 w 2120900"/>
                <a:gd name="csY7" fmla="*/ 2160569 h 2160569"/>
                <a:gd name="csX8" fmla="*/ 546100 w 2120900"/>
                <a:gd name="csY8" fmla="*/ 2155825 h 2160569"/>
                <a:gd name="csX0" fmla="*/ 546100 w 2120900"/>
                <a:gd name="csY0" fmla="*/ 2155825 h 2160569"/>
                <a:gd name="csX1" fmla="*/ 0 w 2120900"/>
                <a:gd name="csY1" fmla="*/ 260350 h 2160569"/>
                <a:gd name="csX2" fmla="*/ 996950 w 2120900"/>
                <a:gd name="csY2" fmla="*/ 0 h 2160569"/>
                <a:gd name="csX3" fmla="*/ 1695450 w 2120900"/>
                <a:gd name="csY3" fmla="*/ 107950 h 2160569"/>
                <a:gd name="csX4" fmla="*/ 1536700 w 2120900"/>
                <a:gd name="csY4" fmla="*/ 469900 h 2160569"/>
                <a:gd name="csX5" fmla="*/ 2120900 w 2120900"/>
                <a:gd name="csY5" fmla="*/ 850900 h 2160569"/>
                <a:gd name="csX6" fmla="*/ 2120900 w 2120900"/>
                <a:gd name="csY6" fmla="*/ 2160569 h 2160569"/>
                <a:gd name="csX7" fmla="*/ 546100 w 2120900"/>
                <a:gd name="csY7" fmla="*/ 2155825 h 2160569"/>
                <a:gd name="csX0" fmla="*/ 546100 w 2120900"/>
                <a:gd name="csY0" fmla="*/ 2047875 h 2052619"/>
                <a:gd name="csX1" fmla="*/ 0 w 2120900"/>
                <a:gd name="csY1" fmla="*/ 152400 h 2052619"/>
                <a:gd name="csX2" fmla="*/ 1695450 w 2120900"/>
                <a:gd name="csY2" fmla="*/ 0 h 2052619"/>
                <a:gd name="csX3" fmla="*/ 1536700 w 2120900"/>
                <a:gd name="csY3" fmla="*/ 361950 h 2052619"/>
                <a:gd name="csX4" fmla="*/ 2120900 w 2120900"/>
                <a:gd name="csY4" fmla="*/ 742950 h 2052619"/>
                <a:gd name="csX5" fmla="*/ 2120900 w 2120900"/>
                <a:gd name="csY5" fmla="*/ 2052619 h 2052619"/>
                <a:gd name="csX6" fmla="*/ 546100 w 2120900"/>
                <a:gd name="csY6" fmla="*/ 2047875 h 2052619"/>
                <a:gd name="csX0" fmla="*/ 546100 w 2120900"/>
                <a:gd name="csY0" fmla="*/ 1895475 h 1900219"/>
                <a:gd name="csX1" fmla="*/ 0 w 2120900"/>
                <a:gd name="csY1" fmla="*/ 0 h 1900219"/>
                <a:gd name="csX2" fmla="*/ 1536700 w 2120900"/>
                <a:gd name="csY2" fmla="*/ 209550 h 1900219"/>
                <a:gd name="csX3" fmla="*/ 2120900 w 2120900"/>
                <a:gd name="csY3" fmla="*/ 590550 h 1900219"/>
                <a:gd name="csX4" fmla="*/ 2120900 w 2120900"/>
                <a:gd name="csY4" fmla="*/ 1900219 h 1900219"/>
                <a:gd name="csX5" fmla="*/ 546100 w 2120900"/>
                <a:gd name="csY5" fmla="*/ 1895475 h 1900219"/>
                <a:gd name="csX0" fmla="*/ 546100 w 2120900"/>
                <a:gd name="csY0" fmla="*/ 1895475 h 1900219"/>
                <a:gd name="csX1" fmla="*/ 0 w 2120900"/>
                <a:gd name="csY1" fmla="*/ 0 h 1900219"/>
                <a:gd name="csX2" fmla="*/ 1536700 w 2120900"/>
                <a:gd name="csY2" fmla="*/ 209550 h 1900219"/>
                <a:gd name="csX3" fmla="*/ 1612899 w 2120900"/>
                <a:gd name="csY3" fmla="*/ 263524 h 1900219"/>
                <a:gd name="csX4" fmla="*/ 2120900 w 2120900"/>
                <a:gd name="csY4" fmla="*/ 590550 h 1900219"/>
                <a:gd name="csX5" fmla="*/ 2120900 w 2120900"/>
                <a:gd name="csY5" fmla="*/ 1900219 h 1900219"/>
                <a:gd name="csX6" fmla="*/ 546100 w 2120900"/>
                <a:gd name="csY6" fmla="*/ 1895475 h 1900219"/>
                <a:gd name="csX0" fmla="*/ 546100 w 2120900"/>
                <a:gd name="csY0" fmla="*/ 1895475 h 1900219"/>
                <a:gd name="csX1" fmla="*/ 0 w 2120900"/>
                <a:gd name="csY1" fmla="*/ 0 h 1900219"/>
                <a:gd name="csX2" fmla="*/ 1612899 w 2120900"/>
                <a:gd name="csY2" fmla="*/ 263524 h 1900219"/>
                <a:gd name="csX3" fmla="*/ 2120900 w 2120900"/>
                <a:gd name="csY3" fmla="*/ 590550 h 1900219"/>
                <a:gd name="csX4" fmla="*/ 2120900 w 2120900"/>
                <a:gd name="csY4" fmla="*/ 1900219 h 1900219"/>
                <a:gd name="csX5" fmla="*/ 546100 w 2120900"/>
                <a:gd name="csY5" fmla="*/ 1895475 h 1900219"/>
                <a:gd name="csX0" fmla="*/ 0 w 1574800"/>
                <a:gd name="csY0" fmla="*/ 1631951 h 1636695"/>
                <a:gd name="csX1" fmla="*/ 1066799 w 1574800"/>
                <a:gd name="csY1" fmla="*/ 0 h 1636695"/>
                <a:gd name="csX2" fmla="*/ 1574800 w 1574800"/>
                <a:gd name="csY2" fmla="*/ 327026 h 1636695"/>
                <a:gd name="csX3" fmla="*/ 1574800 w 1574800"/>
                <a:gd name="csY3" fmla="*/ 1636695 h 1636695"/>
                <a:gd name="csX4" fmla="*/ 0 w 1574800"/>
                <a:gd name="csY4" fmla="*/ 1631951 h 16366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74800" h="1636695">
                  <a:moveTo>
                    <a:pt x="0" y="1631951"/>
                  </a:moveTo>
                  <a:lnTo>
                    <a:pt x="1066799" y="0"/>
                  </a:lnTo>
                  <a:lnTo>
                    <a:pt x="1574800" y="327026"/>
                  </a:lnTo>
                  <a:lnTo>
                    <a:pt x="1574800" y="1636695"/>
                  </a:lnTo>
                  <a:lnTo>
                    <a:pt x="0" y="1631951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B5501ECC-C9A2-88CC-64CE-B3942B363A67}"/>
                </a:ext>
              </a:extLst>
            </p:cNvPr>
            <p:cNvSpPr/>
            <p:nvPr/>
          </p:nvSpPr>
          <p:spPr>
            <a:xfrm>
              <a:off x="2119313" y="1281113"/>
              <a:ext cx="2443162" cy="3409950"/>
            </a:xfrm>
            <a:custGeom>
              <a:avLst/>
              <a:gdLst>
                <a:gd name="csX0" fmla="*/ 2443162 w 2443162"/>
                <a:gd name="csY0" fmla="*/ 2771775 h 3409950"/>
                <a:gd name="csX1" fmla="*/ 2257425 w 2443162"/>
                <a:gd name="csY1" fmla="*/ 2662237 h 3409950"/>
                <a:gd name="csX2" fmla="*/ 1533525 w 2443162"/>
                <a:gd name="csY2" fmla="*/ 1423987 h 3409950"/>
                <a:gd name="csX3" fmla="*/ 1809750 w 2443162"/>
                <a:gd name="csY3" fmla="*/ 914400 h 3409950"/>
                <a:gd name="csX4" fmla="*/ 990600 w 2443162"/>
                <a:gd name="csY4" fmla="*/ 14287 h 3409950"/>
                <a:gd name="csX5" fmla="*/ 238125 w 2443162"/>
                <a:gd name="csY5" fmla="*/ 0 h 3409950"/>
                <a:gd name="csX6" fmla="*/ 152400 w 2443162"/>
                <a:gd name="csY6" fmla="*/ 590550 h 3409950"/>
                <a:gd name="csX7" fmla="*/ 376237 w 2443162"/>
                <a:gd name="csY7" fmla="*/ 733425 h 3409950"/>
                <a:gd name="csX8" fmla="*/ 0 w 2443162"/>
                <a:gd name="csY8" fmla="*/ 1309687 h 3409950"/>
                <a:gd name="csX9" fmla="*/ 142875 w 2443162"/>
                <a:gd name="csY9" fmla="*/ 1381125 h 3409950"/>
                <a:gd name="csX10" fmla="*/ 1438275 w 2443162"/>
                <a:gd name="csY10" fmla="*/ 3409950 h 3409950"/>
                <a:gd name="csX11" fmla="*/ 2395537 w 2443162"/>
                <a:gd name="csY11" fmla="*/ 3014662 h 3409950"/>
                <a:gd name="csX12" fmla="*/ 2443162 w 2443162"/>
                <a:gd name="csY12" fmla="*/ 2771775 h 3409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443162" h="3409950">
                  <a:moveTo>
                    <a:pt x="2443162" y="2771775"/>
                  </a:moveTo>
                  <a:lnTo>
                    <a:pt x="2257425" y="2662237"/>
                  </a:lnTo>
                  <a:lnTo>
                    <a:pt x="1533525" y="1423987"/>
                  </a:lnTo>
                  <a:lnTo>
                    <a:pt x="1809750" y="914400"/>
                  </a:lnTo>
                  <a:lnTo>
                    <a:pt x="990600" y="14287"/>
                  </a:lnTo>
                  <a:lnTo>
                    <a:pt x="238125" y="0"/>
                  </a:lnTo>
                  <a:lnTo>
                    <a:pt x="152400" y="590550"/>
                  </a:lnTo>
                  <a:lnTo>
                    <a:pt x="376237" y="733425"/>
                  </a:lnTo>
                  <a:lnTo>
                    <a:pt x="0" y="1309687"/>
                  </a:lnTo>
                  <a:lnTo>
                    <a:pt x="142875" y="1381125"/>
                  </a:lnTo>
                  <a:lnTo>
                    <a:pt x="1438275" y="3409950"/>
                  </a:lnTo>
                  <a:lnTo>
                    <a:pt x="2395537" y="3014662"/>
                  </a:lnTo>
                  <a:lnTo>
                    <a:pt x="2443162" y="277177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4855B3EB-D860-3651-298F-EAE979731AC9}"/>
                </a:ext>
              </a:extLst>
            </p:cNvPr>
            <p:cNvSpPr/>
            <p:nvPr/>
          </p:nvSpPr>
          <p:spPr>
            <a:xfrm>
              <a:off x="3966550" y="5331302"/>
              <a:ext cx="180000" cy="180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2">
              <a:extLst>
                <a:ext uri="{FF2B5EF4-FFF2-40B4-BE49-F238E27FC236}">
                  <a16:creationId xmlns:a16="http://schemas.microsoft.com/office/drawing/2014/main" id="{30BEBA29-8277-B0A0-6DEE-E4752C29DDD7}"/>
                </a:ext>
              </a:extLst>
            </p:cNvPr>
            <p:cNvSpPr/>
            <p:nvPr/>
          </p:nvSpPr>
          <p:spPr>
            <a:xfrm rot="20656277">
              <a:off x="4733491" y="5307161"/>
              <a:ext cx="267007" cy="779702"/>
            </a:xfrm>
            <a:custGeom>
              <a:avLst/>
              <a:gdLst>
                <a:gd name="csX0" fmla="*/ 0 w 267007"/>
                <a:gd name="csY0" fmla="*/ 0 h 777697"/>
                <a:gd name="csX1" fmla="*/ 267007 w 267007"/>
                <a:gd name="csY1" fmla="*/ 0 h 777697"/>
                <a:gd name="csX2" fmla="*/ 267007 w 267007"/>
                <a:gd name="csY2" fmla="*/ 777697 h 777697"/>
                <a:gd name="csX3" fmla="*/ 0 w 267007"/>
                <a:gd name="csY3" fmla="*/ 777697 h 777697"/>
                <a:gd name="csX4" fmla="*/ 0 w 267007"/>
                <a:gd name="csY4" fmla="*/ 0 h 777697"/>
                <a:gd name="csX0" fmla="*/ 0 w 267007"/>
                <a:gd name="csY0" fmla="*/ 2005 h 779702"/>
                <a:gd name="csX1" fmla="*/ 132263 w 267007"/>
                <a:gd name="csY1" fmla="*/ 0 h 779702"/>
                <a:gd name="csX2" fmla="*/ 267007 w 267007"/>
                <a:gd name="csY2" fmla="*/ 2005 h 779702"/>
                <a:gd name="csX3" fmla="*/ 267007 w 267007"/>
                <a:gd name="csY3" fmla="*/ 779702 h 779702"/>
                <a:gd name="csX4" fmla="*/ 0 w 267007"/>
                <a:gd name="csY4" fmla="*/ 779702 h 779702"/>
                <a:gd name="csX5" fmla="*/ 0 w 267007"/>
                <a:gd name="csY5" fmla="*/ 2005 h 779702"/>
                <a:gd name="csX0" fmla="*/ 0 w 267007"/>
                <a:gd name="csY0" fmla="*/ 2005 h 779702"/>
                <a:gd name="csX1" fmla="*/ 132263 w 267007"/>
                <a:gd name="csY1" fmla="*/ 0 h 779702"/>
                <a:gd name="csX2" fmla="*/ 267007 w 267007"/>
                <a:gd name="csY2" fmla="*/ 2005 h 779702"/>
                <a:gd name="csX3" fmla="*/ 267007 w 267007"/>
                <a:gd name="csY3" fmla="*/ 779702 h 779702"/>
                <a:gd name="csX4" fmla="*/ 126045 w 267007"/>
                <a:gd name="csY4" fmla="*/ 777521 h 779702"/>
                <a:gd name="csX5" fmla="*/ 0 w 267007"/>
                <a:gd name="csY5" fmla="*/ 779702 h 779702"/>
                <a:gd name="csX6" fmla="*/ 0 w 267007"/>
                <a:gd name="csY6" fmla="*/ 2005 h 779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67007" h="779702">
                  <a:moveTo>
                    <a:pt x="0" y="2005"/>
                  </a:moveTo>
                  <a:lnTo>
                    <a:pt x="132263" y="0"/>
                  </a:lnTo>
                  <a:lnTo>
                    <a:pt x="267007" y="2005"/>
                  </a:lnTo>
                  <a:lnTo>
                    <a:pt x="267007" y="779702"/>
                  </a:lnTo>
                  <a:lnTo>
                    <a:pt x="126045" y="777521"/>
                  </a:lnTo>
                  <a:lnTo>
                    <a:pt x="0" y="779702"/>
                  </a:lnTo>
                  <a:lnTo>
                    <a:pt x="0" y="2005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Pfeil: gestreift nach rechts 11">
              <a:extLst>
                <a:ext uri="{FF2B5EF4-FFF2-40B4-BE49-F238E27FC236}">
                  <a16:creationId xmlns:a16="http://schemas.microsoft.com/office/drawing/2014/main" id="{9311DA00-969C-AC0F-25F2-865E455A2E12}"/>
                </a:ext>
              </a:extLst>
            </p:cNvPr>
            <p:cNvSpPr/>
            <p:nvPr/>
          </p:nvSpPr>
          <p:spPr>
            <a:xfrm rot="19416623" flipH="1">
              <a:off x="3286107" y="1473894"/>
              <a:ext cx="1288255" cy="484632"/>
            </a:xfrm>
            <a:prstGeom prst="stripedRightArrow">
              <a:avLst>
                <a:gd name="adj1" fmla="val 55896"/>
                <a:gd name="adj2" fmla="val 50000"/>
              </a:avLst>
            </a:prstGeom>
            <a:solidFill>
              <a:schemeClr val="bg1"/>
            </a:solidFill>
            <a:ln w="952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923F7391-8452-88E4-AB67-5E316F591C4A}"/>
                </a:ext>
              </a:extLst>
            </p:cNvPr>
            <p:cNvSpPr txBox="1"/>
            <p:nvPr/>
          </p:nvSpPr>
          <p:spPr>
            <a:xfrm rot="19416623">
              <a:off x="3561622" y="1549351"/>
              <a:ext cx="900396" cy="2186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1000" dirty="0">
                  <a:latin typeface="+mj-lt"/>
                </a:rPr>
                <a:t>Hoteleigang</a:t>
              </a:r>
            </a:p>
          </p:txBody>
        </p:sp>
        <p:cxnSp>
          <p:nvCxnSpPr>
            <p:cNvPr id="14" name="Gerade Verbindung mit Pfeil 13">
              <a:extLst>
                <a:ext uri="{FF2B5EF4-FFF2-40B4-BE49-F238E27FC236}">
                  <a16:creationId xmlns:a16="http://schemas.microsoft.com/office/drawing/2014/main" id="{9BEBDBDB-4B0A-4E35-82D2-78BBFA4A690C}"/>
                </a:ext>
              </a:extLst>
            </p:cNvPr>
            <p:cNvCxnSpPr>
              <a:cxnSpLocks/>
              <a:stCxn id="11" idx="1"/>
              <a:endCxn id="11" idx="4"/>
            </p:cNvCxnSpPr>
            <p:nvPr/>
          </p:nvCxnSpPr>
          <p:spPr>
            <a:xfrm>
              <a:off x="4760119" y="5322095"/>
              <a:ext cx="204787" cy="750093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mit Pfeil 14">
              <a:extLst>
                <a:ext uri="{FF2B5EF4-FFF2-40B4-BE49-F238E27FC236}">
                  <a16:creationId xmlns:a16="http://schemas.microsoft.com/office/drawing/2014/main" id="{7A3DFB69-F9F0-CB22-E340-A840423BF123}"/>
                </a:ext>
              </a:extLst>
            </p:cNvPr>
            <p:cNvCxnSpPr>
              <a:cxnSpLocks/>
              <a:stCxn id="6" idx="1"/>
              <a:endCxn id="6" idx="4"/>
            </p:cNvCxnSpPr>
            <p:nvPr/>
          </p:nvCxnSpPr>
          <p:spPr>
            <a:xfrm>
              <a:off x="2502694" y="5014914"/>
              <a:ext cx="745330" cy="235742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Grafik 15" descr="Erdgeschoss mit einfarbiger Füllung">
              <a:extLst>
                <a:ext uri="{FF2B5EF4-FFF2-40B4-BE49-F238E27FC236}">
                  <a16:creationId xmlns:a16="http://schemas.microsoft.com/office/drawing/2014/main" id="{97B21458-6AFD-75DE-4E9A-99EDFF2FFCA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flipH="1">
              <a:off x="3106795" y="4698676"/>
              <a:ext cx="108000" cy="108000"/>
            </a:xfrm>
            <a:prstGeom prst="rect">
              <a:avLst/>
            </a:prstGeom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A6ED8962-7D4B-D521-DF06-8A1A441C6786}"/>
                </a:ext>
              </a:extLst>
            </p:cNvPr>
            <p:cNvSpPr txBox="1"/>
            <p:nvPr/>
          </p:nvSpPr>
          <p:spPr>
            <a:xfrm>
              <a:off x="1979235" y="4135558"/>
              <a:ext cx="831970" cy="218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Oberes Foyer</a:t>
              </a: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7D169ABC-2950-638A-8DAF-D290353BBF5C}"/>
                </a:ext>
              </a:extLst>
            </p:cNvPr>
            <p:cNvSpPr txBox="1"/>
            <p:nvPr/>
          </p:nvSpPr>
          <p:spPr>
            <a:xfrm>
              <a:off x="3942587" y="4726408"/>
              <a:ext cx="856838" cy="218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Unteres Foyer</a:t>
              </a: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70A0C4E6-F4CA-0AFC-5BD4-E515FCC02A1A}"/>
                </a:ext>
              </a:extLst>
            </p:cNvPr>
            <p:cNvSpPr txBox="1"/>
            <p:nvPr/>
          </p:nvSpPr>
          <p:spPr>
            <a:xfrm>
              <a:off x="5199029" y="5597662"/>
              <a:ext cx="646842" cy="218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Shedhalle</a:t>
              </a: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6E77D129-38BC-27C5-659D-92E8C50116C3}"/>
                </a:ext>
              </a:extLst>
            </p:cNvPr>
            <p:cNvSpPr txBox="1"/>
            <p:nvPr/>
          </p:nvSpPr>
          <p:spPr>
            <a:xfrm>
              <a:off x="1822024" y="5597661"/>
              <a:ext cx="880324" cy="218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Kongress-Saal</a:t>
              </a:r>
            </a:p>
          </p:txBody>
        </p:sp>
      </p:grpSp>
      <p:graphicFrame>
        <p:nvGraphicFramePr>
          <p:cNvPr id="21" name="Tabelle 20">
            <a:extLst>
              <a:ext uri="{FF2B5EF4-FFF2-40B4-BE49-F238E27FC236}">
                <a16:creationId xmlns:a16="http://schemas.microsoft.com/office/drawing/2014/main" id="{0BC8D598-AE70-0262-F06E-7C3BA2EB15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858036"/>
              </p:ext>
            </p:extLst>
          </p:nvPr>
        </p:nvGraphicFramePr>
        <p:xfrm>
          <a:off x="8847275" y="888910"/>
          <a:ext cx="2975610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705">
                  <a:extLst>
                    <a:ext uri="{9D8B030D-6E8A-4147-A177-3AD203B41FA5}">
                      <a16:colId xmlns:a16="http://schemas.microsoft.com/office/drawing/2014/main" val="1656120420"/>
                    </a:ext>
                  </a:extLst>
                </a:gridCol>
                <a:gridCol w="382905">
                  <a:extLst>
                    <a:ext uri="{9D8B030D-6E8A-4147-A177-3AD203B41FA5}">
                      <a16:colId xmlns:a16="http://schemas.microsoft.com/office/drawing/2014/main" val="73615800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u="sng" kern="120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endParaRPr lang="de-DE" sz="1400" u="sng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5256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16 Tonnen, 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Länge max. 10,00 m, </a:t>
                      </a:r>
                    </a:p>
                    <a:p>
                      <a:pPr algn="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Höhe max. 3,85 - 3,95 m je nach Länge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1</a:t>
                      </a:r>
                      <a:endParaRPr lang="de-DE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03572"/>
                  </a:ext>
                </a:extLst>
              </a:tr>
            </a:tbl>
          </a:graphicData>
        </a:graphic>
      </p:graphicFrame>
      <p:graphicFrame>
        <p:nvGraphicFramePr>
          <p:cNvPr id="22" name="Tabelle 21">
            <a:extLst>
              <a:ext uri="{FF2B5EF4-FFF2-40B4-BE49-F238E27FC236}">
                <a16:creationId xmlns:a16="http://schemas.microsoft.com/office/drawing/2014/main" id="{CB996C17-65E1-74D5-AAD4-FA141D7585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05122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24" name="Flussdiagramm: Zusammenführung 23">
            <a:extLst>
              <a:ext uri="{FF2B5EF4-FFF2-40B4-BE49-F238E27FC236}">
                <a16:creationId xmlns:a16="http://schemas.microsoft.com/office/drawing/2014/main" id="{2C961ECE-D71A-B857-70A9-AFAAD742EA42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5" name="Grafik 24" descr="Beenden mit einfarbiger Füllung">
            <a:extLst>
              <a:ext uri="{FF2B5EF4-FFF2-40B4-BE49-F238E27FC236}">
                <a16:creationId xmlns:a16="http://schemas.microsoft.com/office/drawing/2014/main" id="{F9953047-05A4-802B-E9AE-3A052496C2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26" name="Grafik 25" descr="Erdgeschoss mit einfarbiger Füllung">
            <a:extLst>
              <a:ext uri="{FF2B5EF4-FFF2-40B4-BE49-F238E27FC236}">
                <a16:creationId xmlns:a16="http://schemas.microsoft.com/office/drawing/2014/main" id="{BCC931C9-A7EC-F2FB-4A95-7502C5DBD3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870641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75426B7-C0D4-A10B-E864-A1F7DD122D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Convention Sales Team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45A27E7-3665-8924-BBDB-8C9B90B943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C0F3877-281A-8CFF-B3B0-3D177088F81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1275DB6-2730-65F5-0693-23CDFAD01B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0673C772-C0A8-75D0-1340-9094E5440F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812834"/>
              </p:ext>
            </p:extLst>
          </p:nvPr>
        </p:nvGraphicFramePr>
        <p:xfrm>
          <a:off x="2561303" y="3772632"/>
          <a:ext cx="7034981" cy="101076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01613">
                  <a:extLst>
                    <a:ext uri="{9D8B030D-6E8A-4147-A177-3AD203B41FA5}">
                      <a16:colId xmlns:a16="http://schemas.microsoft.com/office/drawing/2014/main" val="1337156329"/>
                    </a:ext>
                  </a:extLst>
                </a:gridCol>
                <a:gridCol w="2733368">
                  <a:extLst>
                    <a:ext uri="{9D8B030D-6E8A-4147-A177-3AD203B41FA5}">
                      <a16:colId xmlns:a16="http://schemas.microsoft.com/office/drawing/2014/main" val="3790255595"/>
                    </a:ext>
                  </a:extLst>
                </a:gridCol>
              </a:tblGrid>
              <a:tr h="1010761">
                <a:tc>
                  <a:txBody>
                    <a:bodyPr/>
                    <a:lstStyle/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veranstaltung@kongresshotel-potsdam.de</a:t>
                      </a:r>
                    </a:p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+49 331 907 75555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Am Luftschiffhafen 1</a:t>
                      </a:r>
                    </a:p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14471 Potsdam</a:t>
                      </a:r>
                    </a:p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www.kongresshotel-potsdam.de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018513"/>
                  </a:ext>
                </a:extLst>
              </a:tr>
            </a:tbl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2974EB4-9642-58DE-D64E-07F8DEE5DE9E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| Kontakt</a:t>
            </a:r>
          </a:p>
        </p:txBody>
      </p:sp>
    </p:spTree>
    <p:extLst>
      <p:ext uri="{BB962C8B-B14F-4D97-AF65-F5344CB8AC3E}">
        <p14:creationId xmlns:p14="http://schemas.microsoft.com/office/powerpoint/2010/main" val="877826348"/>
      </p:ext>
    </p:extLst>
  </p:cSld>
  <p:clrMapOvr>
    <a:masterClrMapping/>
  </p:clrMapOvr>
  <p:transition spd="med">
    <p:pull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O4zuCiE2IawhVdR4H4lq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9esoXM1IPfMx4RSjZD7h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9esoXM1IPfMx4RSjZD7hA"/>
</p:tagLst>
</file>

<file path=ppt/theme/theme1.xml><?xml version="1.0" encoding="utf-8"?>
<a:theme xmlns:a="http://schemas.openxmlformats.org/drawingml/2006/main" name="Kongresshotel Potsdam">
  <a:themeElements>
    <a:clrScheme name="Kongresshotel Potsdam">
      <a:dk1>
        <a:srgbClr val="221E1F"/>
      </a:dk1>
      <a:lt1>
        <a:sysClr val="window" lastClr="FFFFFF"/>
      </a:lt1>
      <a:dk2>
        <a:srgbClr val="221E1F"/>
      </a:dk2>
      <a:lt2>
        <a:srgbClr val="FFFFFF"/>
      </a:lt2>
      <a:accent1>
        <a:srgbClr val="575450"/>
      </a:accent1>
      <a:accent2>
        <a:srgbClr val="E6E6E6"/>
      </a:accent2>
      <a:accent3>
        <a:srgbClr val="D0B084"/>
      </a:accent3>
      <a:accent4>
        <a:srgbClr val="B10000"/>
      </a:accent4>
      <a:accent5>
        <a:srgbClr val="6093AC"/>
      </a:accent5>
      <a:accent6>
        <a:srgbClr val="366735"/>
      </a:accent6>
      <a:hlink>
        <a:srgbClr val="221E1F"/>
      </a:hlink>
      <a:folHlink>
        <a:srgbClr val="221E1F"/>
      </a:folHlink>
    </a:clrScheme>
    <a:fontScheme name="Kongresshotel Potsd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502</Words>
  <Application>Microsoft Office PowerPoint</Application>
  <PresentationFormat>Breitbild</PresentationFormat>
  <Paragraphs>161</Paragraphs>
  <Slides>6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Symbol</vt:lpstr>
      <vt:lpstr>Kongresshotel Potsdam</vt:lpstr>
      <vt:lpstr>think-cell Folie</vt:lpstr>
      <vt:lpstr> 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marketing@kongresshotel-potsdam.de</dc:creator>
  <cp:lastModifiedBy>Lorenz, Danny</cp:lastModifiedBy>
  <cp:revision>102</cp:revision>
  <dcterms:created xsi:type="dcterms:W3CDTF">2020-04-30T14:01:15Z</dcterms:created>
  <dcterms:modified xsi:type="dcterms:W3CDTF">2026-10-14T08:16:47Z</dcterms:modified>
</cp:coreProperties>
</file>