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9" r:id="rId2"/>
    <p:sldId id="290" r:id="rId3"/>
    <p:sldId id="292" r:id="rId4"/>
    <p:sldId id="294" r:id="rId5"/>
    <p:sldId id="298" r:id="rId6"/>
    <p:sldId id="300" r:id="rId7"/>
  </p:sldIdLst>
  <p:sldSz cx="12192000" cy="6858000"/>
  <p:notesSz cx="6858000" cy="9144000"/>
  <p:custDataLst>
    <p:tags r:id="rId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404040"/>
    <a:srgbClr val="F2F2F2"/>
    <a:srgbClr val="E08080"/>
    <a:srgbClr val="95A8D1"/>
    <a:srgbClr val="7F7F7F"/>
    <a:srgbClr val="FFE79B"/>
    <a:srgbClr val="AAC19A"/>
    <a:srgbClr val="F6BE98"/>
    <a:srgbClr val="BFD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813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50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77AF71-20E1-4BE2-AB67-944B77349FF5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1B1F2DD5-C143-4A0A-83D9-AB2C7388323E}">
      <dgm:prSet phldrT="[Text]" phldr="0"/>
      <dgm:spPr/>
      <dgm:t>
        <a:bodyPr/>
        <a:lstStyle/>
        <a:p>
          <a:r>
            <a:rPr lang="de-DE" i="0" dirty="0">
              <a:solidFill>
                <a:srgbClr val="575450"/>
              </a:solidFill>
            </a:rPr>
            <a:t>RÄUMLICHKEITEN</a:t>
          </a:r>
        </a:p>
      </dgm:t>
    </dgm:pt>
    <dgm:pt modelId="{2CC18C36-1C5A-4FF6-B04C-5E4B10EF5F5D}" type="parTrans" cxnId="{08D6312A-9A50-413A-9028-16ED6FD7E37C}">
      <dgm:prSet/>
      <dgm:spPr/>
      <dgm:t>
        <a:bodyPr/>
        <a:lstStyle/>
        <a:p>
          <a:endParaRPr lang="de-DE"/>
        </a:p>
      </dgm:t>
    </dgm:pt>
    <dgm:pt modelId="{8AD6E041-4D62-4F7E-B08F-17DB1EE0C76D}" type="sibTrans" cxnId="{08D6312A-9A50-413A-9028-16ED6FD7E37C}">
      <dgm:prSet/>
      <dgm:spPr/>
      <dgm:t>
        <a:bodyPr/>
        <a:lstStyle/>
        <a:p>
          <a:endParaRPr lang="de-DE"/>
        </a:p>
      </dgm:t>
    </dgm:pt>
    <dgm:pt modelId="{85C7A92B-35FB-42A8-B13B-99DE4CEFB766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Fachtagungs-raum 0.226</a:t>
          </a:r>
        </a:p>
      </dgm:t>
    </dgm:pt>
    <dgm:pt modelId="{88582D22-9B18-4859-BFD3-46F94F0B1062}" type="parTrans" cxnId="{81739B2D-B041-40D0-8B87-F1823EE1DCAB}">
      <dgm:prSet/>
      <dgm:spPr/>
      <dgm:t>
        <a:bodyPr/>
        <a:lstStyle/>
        <a:p>
          <a:endParaRPr lang="de-DE"/>
        </a:p>
      </dgm:t>
    </dgm:pt>
    <dgm:pt modelId="{9D73A85E-4A5B-45E1-8CED-AF425CF7E5F6}" type="sibTrans" cxnId="{81739B2D-B041-40D0-8B87-F1823EE1DCAB}">
      <dgm:prSet/>
      <dgm:spPr/>
      <dgm:t>
        <a:bodyPr/>
        <a:lstStyle/>
        <a:p>
          <a:endParaRPr lang="de-DE"/>
        </a:p>
      </dgm:t>
    </dgm:pt>
    <dgm:pt modelId="{0B06B27E-0011-4279-A6CE-85AA0F58BB69}">
      <dgm:prSet phldrT="[Text]" phldr="0"/>
      <dgm:spPr/>
      <dgm:t>
        <a:bodyPr/>
        <a:lstStyle/>
        <a:p>
          <a:r>
            <a:rPr lang="de-DE" i="0" dirty="0">
              <a:solidFill>
                <a:srgbClr val="575450"/>
              </a:solidFill>
            </a:rPr>
            <a:t>AUSSTELLERFLÄCHEN</a:t>
          </a:r>
        </a:p>
      </dgm:t>
    </dgm:pt>
    <dgm:pt modelId="{FD22C410-72D5-4F25-8C62-7B3DB4F12E0B}" type="parTrans" cxnId="{ED893214-4336-42EF-8979-3748B83F2C0B}">
      <dgm:prSet/>
      <dgm:spPr/>
      <dgm:t>
        <a:bodyPr/>
        <a:lstStyle/>
        <a:p>
          <a:endParaRPr lang="de-DE"/>
        </a:p>
      </dgm:t>
    </dgm:pt>
    <dgm:pt modelId="{CEE68E04-59F6-4BA9-BEDB-66EFEAFE4DFB}" type="sibTrans" cxnId="{ED893214-4336-42EF-8979-3748B83F2C0B}">
      <dgm:prSet/>
      <dgm:spPr/>
      <dgm:t>
        <a:bodyPr/>
        <a:lstStyle/>
        <a:p>
          <a:endParaRPr lang="de-DE"/>
        </a:p>
      </dgm:t>
    </dgm:pt>
    <dgm:pt modelId="{58C3858B-B6D5-4A19-8247-299B50F821C6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55 qm exkl. 0.235 + 0.237</a:t>
          </a:r>
        </a:p>
      </dgm:t>
    </dgm:pt>
    <dgm:pt modelId="{60917CCF-AF51-445C-9D60-C8D4F5068526}" type="parTrans" cxnId="{824E80AC-51D0-4B35-8653-18E6EE98C2A0}">
      <dgm:prSet/>
      <dgm:spPr/>
      <dgm:t>
        <a:bodyPr/>
        <a:lstStyle/>
        <a:p>
          <a:endParaRPr lang="de-DE"/>
        </a:p>
      </dgm:t>
    </dgm:pt>
    <dgm:pt modelId="{395CB063-4B29-4222-9B89-8C7B9126738C}" type="sibTrans" cxnId="{824E80AC-51D0-4B35-8653-18E6EE98C2A0}">
      <dgm:prSet/>
      <dgm:spPr/>
      <dgm:t>
        <a:bodyPr/>
        <a:lstStyle/>
        <a:p>
          <a:endParaRPr lang="de-DE"/>
        </a:p>
      </dgm:t>
    </dgm:pt>
    <dgm:pt modelId="{AAFB081D-6786-4A1E-ADF1-29AF03ED622F}">
      <dgm:prSet phldrT="[Text]" phldr="0"/>
      <dgm:spPr/>
      <dgm:t>
        <a:bodyPr/>
        <a:lstStyle/>
        <a:p>
          <a:r>
            <a:rPr lang="de-DE" i="0" dirty="0">
              <a:solidFill>
                <a:srgbClr val="575450"/>
              </a:solidFill>
            </a:rPr>
            <a:t>ADD-ONS</a:t>
          </a:r>
        </a:p>
      </dgm:t>
    </dgm:pt>
    <dgm:pt modelId="{9A7148D5-3CD8-4912-BF94-36CC5820F6E9}" type="parTrans" cxnId="{156FC1AC-322C-4144-B188-D199E431E6A6}">
      <dgm:prSet/>
      <dgm:spPr/>
      <dgm:t>
        <a:bodyPr/>
        <a:lstStyle/>
        <a:p>
          <a:endParaRPr lang="de-DE"/>
        </a:p>
      </dgm:t>
    </dgm:pt>
    <dgm:pt modelId="{DBCA25B9-82E8-4FA8-9517-7436721A256D}" type="sibTrans" cxnId="{156FC1AC-322C-4144-B188-D199E431E6A6}">
      <dgm:prSet/>
      <dgm:spPr/>
      <dgm:t>
        <a:bodyPr/>
        <a:lstStyle/>
        <a:p>
          <a:endParaRPr lang="de-DE"/>
        </a:p>
      </dgm:t>
    </dgm:pt>
    <dgm:pt modelId="{9BBEE9DF-5008-493D-B333-EE9091464B5B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Busparkplatz</a:t>
          </a:r>
        </a:p>
      </dgm:t>
    </dgm:pt>
    <dgm:pt modelId="{1EAEC748-26DA-459A-83EE-95A8E85F9245}" type="parTrans" cxnId="{A403910C-0033-4212-82E1-45032A674B9D}">
      <dgm:prSet/>
      <dgm:spPr/>
      <dgm:t>
        <a:bodyPr/>
        <a:lstStyle/>
        <a:p>
          <a:endParaRPr lang="de-DE"/>
        </a:p>
      </dgm:t>
    </dgm:pt>
    <dgm:pt modelId="{A354A909-11DC-448A-AF68-9871E78DEEDD}" type="sibTrans" cxnId="{A403910C-0033-4212-82E1-45032A674B9D}">
      <dgm:prSet/>
      <dgm:spPr/>
      <dgm:t>
        <a:bodyPr/>
        <a:lstStyle/>
        <a:p>
          <a:endParaRPr lang="de-DE"/>
        </a:p>
      </dgm:t>
    </dgm:pt>
    <dgm:pt modelId="{6E9327BC-8349-47C1-A570-9AE334869ED4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Fachtagungs-raum 0.241</a:t>
          </a:r>
        </a:p>
      </dgm:t>
    </dgm:pt>
    <dgm:pt modelId="{7950D00A-253D-46B5-BF7F-A31EC1C6221E}" type="parTrans" cxnId="{34047E2F-CFFA-46B5-B4A3-23C5E45E6E7E}">
      <dgm:prSet/>
      <dgm:spPr/>
      <dgm:t>
        <a:bodyPr/>
        <a:lstStyle/>
        <a:p>
          <a:endParaRPr lang="de-DE"/>
        </a:p>
      </dgm:t>
    </dgm:pt>
    <dgm:pt modelId="{2B6F0671-BD55-4173-9405-20B9F56A9FE7}" type="sibTrans" cxnId="{34047E2F-CFFA-46B5-B4A3-23C5E45E6E7E}">
      <dgm:prSet/>
      <dgm:spPr/>
      <dgm:t>
        <a:bodyPr/>
        <a:lstStyle/>
        <a:p>
          <a:endParaRPr lang="de-DE"/>
        </a:p>
      </dgm:t>
    </dgm:pt>
    <dgm:pt modelId="{762F9E4A-D955-4918-BCCE-F12992508964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5 x Tagungsraum</a:t>
          </a:r>
          <a:r>
            <a:rPr lang="de-DE" sz="1050" u="none" dirty="0">
              <a:solidFill>
                <a:schemeClr val="tx1"/>
              </a:solidFill>
              <a:latin typeface="+mn-lt"/>
            </a:rPr>
            <a:t> </a:t>
          </a:r>
          <a:r>
            <a:rPr lang="de-DE" sz="1000" u="none" dirty="0">
              <a:solidFill>
                <a:schemeClr val="tx1"/>
              </a:solidFill>
              <a:latin typeface="+mn-lt"/>
            </a:rPr>
            <a:t>(0.222, 0.233,  0.235, 0.237, 0.239)</a:t>
          </a:r>
          <a:endParaRPr lang="de-DE" sz="1000" dirty="0">
            <a:solidFill>
              <a:schemeClr val="tx1"/>
            </a:solidFill>
            <a:latin typeface="+mn-lt"/>
          </a:endParaRPr>
        </a:p>
      </dgm:t>
    </dgm:pt>
    <dgm:pt modelId="{15FE4A2C-1006-44A3-BF18-D173496E6312}" type="parTrans" cxnId="{2D2C900C-8054-488A-A9C1-325FAF538B4A}">
      <dgm:prSet/>
      <dgm:spPr/>
      <dgm:t>
        <a:bodyPr/>
        <a:lstStyle/>
        <a:p>
          <a:endParaRPr lang="de-DE"/>
        </a:p>
      </dgm:t>
    </dgm:pt>
    <dgm:pt modelId="{B2C00309-E84F-4567-9659-80CFE254B7D9}" type="sibTrans" cxnId="{2D2C900C-8054-488A-A9C1-325FAF538B4A}">
      <dgm:prSet/>
      <dgm:spPr/>
      <dgm:t>
        <a:bodyPr/>
        <a:lstStyle/>
        <a:p>
          <a:endParaRPr lang="de-DE"/>
        </a:p>
      </dgm:t>
    </dgm:pt>
    <dgm:pt modelId="{EC771EDA-67EE-4847-9783-B7F7083F71A8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r>
            <a:rPr lang="de-DE" sz="1200" dirty="0">
              <a:solidFill>
                <a:schemeClr val="tx1"/>
              </a:solidFill>
            </a:rPr>
            <a:t>3 x Workshopraum </a:t>
          </a:r>
          <a:r>
            <a:rPr lang="de-DE" sz="1000" dirty="0">
              <a:solidFill>
                <a:schemeClr val="tx1"/>
              </a:solidFill>
            </a:rPr>
            <a:t>(0.220, 0.236, 0.238)</a:t>
          </a:r>
          <a:endParaRPr lang="de-DE" sz="1200" dirty="0">
            <a:solidFill>
              <a:schemeClr val="tx1"/>
            </a:solidFill>
          </a:endParaRPr>
        </a:p>
      </dgm:t>
    </dgm:pt>
    <dgm:pt modelId="{EFB7C3B7-5AED-439A-B50A-284EAAECE5A5}" type="parTrans" cxnId="{3DD2B82F-A1A9-41CD-9A25-4C45F36D7DEE}">
      <dgm:prSet/>
      <dgm:spPr/>
      <dgm:t>
        <a:bodyPr/>
        <a:lstStyle/>
        <a:p>
          <a:endParaRPr lang="de-DE"/>
        </a:p>
      </dgm:t>
    </dgm:pt>
    <dgm:pt modelId="{FE46E998-43D1-41AF-9DD6-1847B2F9A116}" type="sibTrans" cxnId="{3DD2B82F-A1A9-41CD-9A25-4C45F36D7DEE}">
      <dgm:prSet/>
      <dgm:spPr/>
      <dgm:t>
        <a:bodyPr/>
        <a:lstStyle/>
        <a:p>
          <a:endParaRPr lang="de-DE"/>
        </a:p>
      </dgm:t>
    </dgm:pt>
    <dgm:pt modelId="{5F394B02-4224-4DD2-BA83-E07B73B078BD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217 qm inkl. 0.235 + 0.237</a:t>
          </a:r>
        </a:p>
      </dgm:t>
    </dgm:pt>
    <dgm:pt modelId="{0053F0DB-1DC6-4A95-B0D5-0131A9DDB7C3}" type="parTrans" cxnId="{CC8DDFEF-2546-4B41-B881-B509BF65F8EC}">
      <dgm:prSet/>
      <dgm:spPr/>
      <dgm:t>
        <a:bodyPr/>
        <a:lstStyle/>
        <a:p>
          <a:endParaRPr lang="de-DE"/>
        </a:p>
      </dgm:t>
    </dgm:pt>
    <dgm:pt modelId="{085F5958-7D20-41C1-847E-B5347139FCDD}" type="sibTrans" cxnId="{CC8DDFEF-2546-4B41-B881-B509BF65F8EC}">
      <dgm:prSet/>
      <dgm:spPr/>
      <dgm:t>
        <a:bodyPr/>
        <a:lstStyle/>
        <a:p>
          <a:endParaRPr lang="de-DE"/>
        </a:p>
      </dgm:t>
    </dgm:pt>
    <dgm:pt modelId="{897B615A-9A2B-43F8-AAE6-57E39F8A2F1D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endParaRPr lang="de-DE" sz="1200" dirty="0">
            <a:solidFill>
              <a:schemeClr val="tx1"/>
            </a:solidFill>
          </a:endParaRPr>
        </a:p>
      </dgm:t>
    </dgm:pt>
    <dgm:pt modelId="{7E3C2452-8764-4DE3-85AC-5A85E71FCD82}" type="parTrans" cxnId="{E4E335C2-F84A-4B48-A68C-138CA574D5B5}">
      <dgm:prSet/>
      <dgm:spPr/>
      <dgm:t>
        <a:bodyPr/>
        <a:lstStyle/>
        <a:p>
          <a:endParaRPr lang="de-DE"/>
        </a:p>
      </dgm:t>
    </dgm:pt>
    <dgm:pt modelId="{4A7D2AB4-3024-40A9-8444-A6E053559356}" type="sibTrans" cxnId="{E4E335C2-F84A-4B48-A68C-138CA574D5B5}">
      <dgm:prSet/>
      <dgm:spPr/>
      <dgm:t>
        <a:bodyPr/>
        <a:lstStyle/>
        <a:p>
          <a:endParaRPr lang="de-DE"/>
        </a:p>
      </dgm:t>
    </dgm:pt>
    <dgm:pt modelId="{D731804F-1431-4FE8-8CB6-0A93605F271E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endParaRPr lang="de-DE" sz="1200" dirty="0">
            <a:solidFill>
              <a:schemeClr val="tx1"/>
            </a:solidFill>
          </a:endParaRPr>
        </a:p>
      </dgm:t>
    </dgm:pt>
    <dgm:pt modelId="{C6BC3211-4049-4987-8E5C-FA622C8005D2}" type="parTrans" cxnId="{8F6EC097-DC34-4B74-85BB-6A4C9608646F}">
      <dgm:prSet/>
      <dgm:spPr/>
      <dgm:t>
        <a:bodyPr/>
        <a:lstStyle/>
        <a:p>
          <a:endParaRPr lang="de-DE"/>
        </a:p>
      </dgm:t>
    </dgm:pt>
    <dgm:pt modelId="{45677D5E-679B-4868-BDBB-DE916594FABB}" type="sibTrans" cxnId="{8F6EC097-DC34-4B74-85BB-6A4C9608646F}">
      <dgm:prSet/>
      <dgm:spPr/>
      <dgm:t>
        <a:bodyPr/>
        <a:lstStyle/>
        <a:p>
          <a:endParaRPr lang="de-DE"/>
        </a:p>
      </dgm:t>
    </dgm:pt>
    <dgm:pt modelId="{3A51E12E-39F8-433C-AEFA-8D00F3EB2978}">
      <dgm:prSet phldrT="[Text]" phldr="0" custT="1"/>
      <dgm:spPr>
        <a:solidFill>
          <a:srgbClr val="F2F2F2"/>
        </a:solidFill>
        <a:ln>
          <a:noFill/>
        </a:ln>
      </dgm:spPr>
      <dgm:t>
        <a:bodyPr/>
        <a:lstStyle/>
        <a:p>
          <a:endParaRPr lang="de-DE" sz="1000" dirty="0">
            <a:solidFill>
              <a:schemeClr val="tx1"/>
            </a:solidFill>
            <a:latin typeface="+mn-lt"/>
          </a:endParaRPr>
        </a:p>
      </dgm:t>
    </dgm:pt>
    <dgm:pt modelId="{34C29794-65FA-475E-AFD7-9CAB11A41FA6}" type="parTrans" cxnId="{DC96CDB5-200D-4ABC-9B78-AF0504D24CC2}">
      <dgm:prSet/>
      <dgm:spPr/>
      <dgm:t>
        <a:bodyPr/>
        <a:lstStyle/>
        <a:p>
          <a:endParaRPr lang="de-DE"/>
        </a:p>
      </dgm:t>
    </dgm:pt>
    <dgm:pt modelId="{9713E3F0-2BD8-4041-B0CE-71BC60AEF340}" type="sibTrans" cxnId="{DC96CDB5-200D-4ABC-9B78-AF0504D24CC2}">
      <dgm:prSet/>
      <dgm:spPr/>
      <dgm:t>
        <a:bodyPr/>
        <a:lstStyle/>
        <a:p>
          <a:endParaRPr lang="de-DE"/>
        </a:p>
      </dgm:t>
    </dgm:pt>
    <dgm:pt modelId="{CBAF68AA-8612-4889-A8ED-3E5FDAED4A8B}">
      <dgm:prSet phldrT="[Text]" phldr="0" custT="1"/>
      <dgm:spPr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gm:spPr>
      <dgm:t>
        <a:bodyPr spcFirstLastPara="0" vert="horz" wrap="square" lIns="85344" tIns="219278" rIns="85344" bIns="85344" numCol="1" spcCol="1270" anchor="t" anchorCtr="0"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</dgm:t>
    </dgm:pt>
    <dgm:pt modelId="{F755FC40-3AE0-4459-8C9C-F12B82F7F0CD}" type="parTrans" cxnId="{C0F7F246-F164-4321-8FBB-8550418019F9}">
      <dgm:prSet/>
      <dgm:spPr/>
      <dgm:t>
        <a:bodyPr/>
        <a:lstStyle/>
        <a:p>
          <a:endParaRPr lang="de-DE"/>
        </a:p>
      </dgm:t>
    </dgm:pt>
    <dgm:pt modelId="{7C2C17B0-24BD-415E-A261-E6FC528100FD}" type="sibTrans" cxnId="{C0F7F246-F164-4321-8FBB-8550418019F9}">
      <dgm:prSet/>
      <dgm:spPr/>
      <dgm:t>
        <a:bodyPr/>
        <a:lstStyle/>
        <a:p>
          <a:endParaRPr lang="de-DE"/>
        </a:p>
      </dgm:t>
    </dgm:pt>
    <dgm:pt modelId="{4EBA4D11-A441-497F-ADEF-6EACF8547DB9}" type="pres">
      <dgm:prSet presAssocID="{9477AF71-20E1-4BE2-AB67-944B77349FF5}" presName="linearFlow" presStyleCnt="0">
        <dgm:presLayoutVars>
          <dgm:dir/>
          <dgm:animLvl val="lvl"/>
          <dgm:resizeHandles/>
        </dgm:presLayoutVars>
      </dgm:prSet>
      <dgm:spPr/>
    </dgm:pt>
    <dgm:pt modelId="{3F9B1D3D-F7E9-41AC-BD41-77F3DDEC16B0}" type="pres">
      <dgm:prSet presAssocID="{1B1F2DD5-C143-4A0A-83D9-AB2C7388323E}" presName="compositeNode" presStyleCnt="0">
        <dgm:presLayoutVars>
          <dgm:bulletEnabled val="1"/>
        </dgm:presLayoutVars>
      </dgm:prSet>
      <dgm:spPr/>
    </dgm:pt>
    <dgm:pt modelId="{D2737BBD-6815-473D-95FB-ADB9EFDE567E}" type="pres">
      <dgm:prSet presAssocID="{1B1F2DD5-C143-4A0A-83D9-AB2C7388323E}" presName="image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arte mit Ortsmarkierung mit einfarbiger Füllung"/>
        </a:ext>
      </dgm:extLst>
    </dgm:pt>
    <dgm:pt modelId="{B6CDB942-D0C4-456D-96AC-12CCCB976D53}" type="pres">
      <dgm:prSet presAssocID="{1B1F2DD5-C143-4A0A-83D9-AB2C7388323E}" presName="childNode" presStyleLbl="node1" presStyleIdx="0" presStyleCnt="3">
        <dgm:presLayoutVars>
          <dgm:bulletEnabled val="1"/>
        </dgm:presLayoutVars>
      </dgm:prSet>
      <dgm:spPr/>
    </dgm:pt>
    <dgm:pt modelId="{10C9159A-69E5-48FF-877B-C23AE785A077}" type="pres">
      <dgm:prSet presAssocID="{1B1F2DD5-C143-4A0A-83D9-AB2C7388323E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B353E5A9-7075-4B1B-8ABE-3301A27B7C2A}" type="pres">
      <dgm:prSet presAssocID="{8AD6E041-4D62-4F7E-B08F-17DB1EE0C76D}" presName="sibTrans" presStyleCnt="0"/>
      <dgm:spPr/>
    </dgm:pt>
    <dgm:pt modelId="{9AE20B6E-34FB-4F32-9544-635A703A62FE}" type="pres">
      <dgm:prSet presAssocID="{0B06B27E-0011-4279-A6CE-85AA0F58BB69}" presName="compositeNode" presStyleCnt="0">
        <dgm:presLayoutVars>
          <dgm:bulletEnabled val="1"/>
        </dgm:presLayoutVars>
      </dgm:prSet>
      <dgm:spPr/>
    </dgm:pt>
    <dgm:pt modelId="{B4300E6D-9438-4F00-92FF-8F87938CDA38}" type="pres">
      <dgm:prSet presAssocID="{0B06B27E-0011-4279-A6CE-85AA0F58BB69}" presName="image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igonometrie mit einfarbiger Füllung"/>
        </a:ext>
      </dgm:extLst>
    </dgm:pt>
    <dgm:pt modelId="{25183B22-A8DB-4708-9B52-E2CA42EEF150}" type="pres">
      <dgm:prSet presAssocID="{0B06B27E-0011-4279-A6CE-85AA0F58BB69}" presName="childNode" presStyleLbl="node1" presStyleIdx="1" presStyleCnt="3">
        <dgm:presLayoutVars>
          <dgm:bulletEnabled val="1"/>
        </dgm:presLayoutVars>
      </dgm:prSet>
      <dgm:spPr>
        <a:xfrm>
          <a:off x="2087197" y="715713"/>
          <a:ext cx="1238442" cy="3911470"/>
        </a:xfrm>
        <a:prstGeom prst="rect">
          <a:avLst/>
        </a:prstGeom>
      </dgm:spPr>
    </dgm:pt>
    <dgm:pt modelId="{A35E340D-DB30-44DD-8464-E32276EF0081}" type="pres">
      <dgm:prSet presAssocID="{0B06B27E-0011-4279-A6CE-85AA0F58BB69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E4DCC8C7-63BB-4524-87A1-8334737C2F2B}" type="pres">
      <dgm:prSet presAssocID="{CEE68E04-59F6-4BA9-BEDB-66EFEAFE4DFB}" presName="sibTrans" presStyleCnt="0"/>
      <dgm:spPr/>
    </dgm:pt>
    <dgm:pt modelId="{80F36771-3892-42CB-B200-0D49698550A8}" type="pres">
      <dgm:prSet presAssocID="{AAFB081D-6786-4A1E-ADF1-29AF03ED622F}" presName="compositeNode" presStyleCnt="0">
        <dgm:presLayoutVars>
          <dgm:bulletEnabled val="1"/>
        </dgm:presLayoutVars>
      </dgm:prSet>
      <dgm:spPr/>
    </dgm:pt>
    <dgm:pt modelId="{8E81C4E1-32FB-4D89-A6FD-B8DB6A9B0C1C}" type="pres">
      <dgm:prSet presAssocID="{AAFB081D-6786-4A1E-ADF1-29AF03ED622F}" presName="image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 folgen mit einfarbiger Füllung"/>
        </a:ext>
      </dgm:extLst>
    </dgm:pt>
    <dgm:pt modelId="{5D53B51A-ACCD-45DB-B10C-7E1046A3F62D}" type="pres">
      <dgm:prSet presAssocID="{AAFB081D-6786-4A1E-ADF1-29AF03ED622F}" presName="childNode" presStyleLbl="node1" presStyleIdx="2" presStyleCnt="3">
        <dgm:presLayoutVars>
          <dgm:bulletEnabled val="1"/>
        </dgm:presLayoutVars>
      </dgm:prSet>
      <dgm:spPr>
        <a:xfrm>
          <a:off x="5683466" y="715713"/>
          <a:ext cx="1238442" cy="3911470"/>
        </a:xfrm>
        <a:prstGeom prst="rect">
          <a:avLst/>
        </a:prstGeom>
      </dgm:spPr>
    </dgm:pt>
    <dgm:pt modelId="{D8F548A6-C207-4015-9257-E59B17F87916}" type="pres">
      <dgm:prSet presAssocID="{AAFB081D-6786-4A1E-ADF1-29AF03ED622F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2D2C900C-8054-488A-A9C1-325FAF538B4A}" srcId="{1B1F2DD5-C143-4A0A-83D9-AB2C7388323E}" destId="{762F9E4A-D955-4918-BCCE-F12992508964}" srcOrd="4" destOrd="0" parTransId="{15FE4A2C-1006-44A3-BF18-D173496E6312}" sibTransId="{B2C00309-E84F-4567-9659-80CFE254B7D9}"/>
    <dgm:cxn modelId="{A403910C-0033-4212-82E1-45032A674B9D}" srcId="{AAFB081D-6786-4A1E-ADF1-29AF03ED622F}" destId="{9BBEE9DF-5008-493D-B333-EE9091464B5B}" srcOrd="0" destOrd="0" parTransId="{1EAEC748-26DA-459A-83EE-95A8E85F9245}" sibTransId="{A354A909-11DC-448A-AF68-9871E78DEEDD}"/>
    <dgm:cxn modelId="{ED893214-4336-42EF-8979-3748B83F2C0B}" srcId="{9477AF71-20E1-4BE2-AB67-944B77349FF5}" destId="{0B06B27E-0011-4279-A6CE-85AA0F58BB69}" srcOrd="1" destOrd="0" parTransId="{FD22C410-72D5-4F25-8C62-7B3DB4F12E0B}" sibTransId="{CEE68E04-59F6-4BA9-BEDB-66EFEAFE4DFB}"/>
    <dgm:cxn modelId="{0515A518-626F-4091-B721-15D1CE6D40DE}" type="presOf" srcId="{58C3858B-B6D5-4A19-8247-299B50F821C6}" destId="{25183B22-A8DB-4708-9B52-E2CA42EEF150}" srcOrd="0" destOrd="0" presId="urn:microsoft.com/office/officeart/2005/8/layout/hList2"/>
    <dgm:cxn modelId="{08D6312A-9A50-413A-9028-16ED6FD7E37C}" srcId="{9477AF71-20E1-4BE2-AB67-944B77349FF5}" destId="{1B1F2DD5-C143-4A0A-83D9-AB2C7388323E}" srcOrd="0" destOrd="0" parTransId="{2CC18C36-1C5A-4FF6-B04C-5E4B10EF5F5D}" sibTransId="{8AD6E041-4D62-4F7E-B08F-17DB1EE0C76D}"/>
    <dgm:cxn modelId="{81739B2D-B041-40D0-8B87-F1823EE1DCAB}" srcId="{1B1F2DD5-C143-4A0A-83D9-AB2C7388323E}" destId="{85C7A92B-35FB-42A8-B13B-99DE4CEFB766}" srcOrd="0" destOrd="0" parTransId="{88582D22-9B18-4859-BFD3-46F94F0B1062}" sibTransId="{9D73A85E-4A5B-45E1-8CED-AF425CF7E5F6}"/>
    <dgm:cxn modelId="{34047E2F-CFFA-46B5-B4A3-23C5E45E6E7E}" srcId="{1B1F2DD5-C143-4A0A-83D9-AB2C7388323E}" destId="{6E9327BC-8349-47C1-A570-9AE334869ED4}" srcOrd="2" destOrd="0" parTransId="{7950D00A-253D-46B5-BF7F-A31EC1C6221E}" sibTransId="{2B6F0671-BD55-4173-9405-20B9F56A9FE7}"/>
    <dgm:cxn modelId="{3DD2B82F-A1A9-41CD-9A25-4C45F36D7DEE}" srcId="{1B1F2DD5-C143-4A0A-83D9-AB2C7388323E}" destId="{EC771EDA-67EE-4847-9783-B7F7083F71A8}" srcOrd="6" destOrd="0" parTransId="{EFB7C3B7-5AED-439A-B50A-284EAAECE5A5}" sibTransId="{FE46E998-43D1-41AF-9DD6-1847B2F9A116}"/>
    <dgm:cxn modelId="{C0F7F246-F164-4321-8FBB-8550418019F9}" srcId="{0B06B27E-0011-4279-A6CE-85AA0F58BB69}" destId="{CBAF68AA-8612-4889-A8ED-3E5FDAED4A8B}" srcOrd="1" destOrd="0" parTransId="{F755FC40-3AE0-4459-8C9C-F12B82F7F0CD}" sibTransId="{7C2C17B0-24BD-415E-A261-E6FC528100FD}"/>
    <dgm:cxn modelId="{C1A3B46F-F9A9-491A-9E47-9C18EB3C8368}" type="presOf" srcId="{9BBEE9DF-5008-493D-B333-EE9091464B5B}" destId="{5D53B51A-ACCD-45DB-B10C-7E1046A3F62D}" srcOrd="0" destOrd="0" presId="urn:microsoft.com/office/officeart/2005/8/layout/hList2"/>
    <dgm:cxn modelId="{D26EE375-C88E-4F06-9499-034C178742C2}" type="presOf" srcId="{9477AF71-20E1-4BE2-AB67-944B77349FF5}" destId="{4EBA4D11-A441-497F-ADEF-6EACF8547DB9}" srcOrd="0" destOrd="0" presId="urn:microsoft.com/office/officeart/2005/8/layout/hList2"/>
    <dgm:cxn modelId="{129A3B76-7137-4B14-8FB1-845AAB5F2770}" type="presOf" srcId="{AAFB081D-6786-4A1E-ADF1-29AF03ED622F}" destId="{D8F548A6-C207-4015-9257-E59B17F87916}" srcOrd="0" destOrd="0" presId="urn:microsoft.com/office/officeart/2005/8/layout/hList2"/>
    <dgm:cxn modelId="{98221980-25B6-49EB-B320-010DE67F66CD}" type="presOf" srcId="{6E9327BC-8349-47C1-A570-9AE334869ED4}" destId="{B6CDB942-D0C4-456D-96AC-12CCCB976D53}" srcOrd="0" destOrd="2" presId="urn:microsoft.com/office/officeart/2005/8/layout/hList2"/>
    <dgm:cxn modelId="{D2762493-73B9-4013-8D11-5338F9F141FF}" type="presOf" srcId="{897B615A-9A2B-43F8-AAE6-57E39F8A2F1D}" destId="{B6CDB942-D0C4-456D-96AC-12CCCB976D53}" srcOrd="0" destOrd="1" presId="urn:microsoft.com/office/officeart/2005/8/layout/hList2"/>
    <dgm:cxn modelId="{8F6EC097-DC34-4B74-85BB-6A4C9608646F}" srcId="{1B1F2DD5-C143-4A0A-83D9-AB2C7388323E}" destId="{D731804F-1431-4FE8-8CB6-0A93605F271E}" srcOrd="3" destOrd="0" parTransId="{C6BC3211-4049-4987-8E5C-FA622C8005D2}" sibTransId="{45677D5E-679B-4868-BDBB-DE916594FABB}"/>
    <dgm:cxn modelId="{12A1219E-AE12-427C-8883-4A7BA43CDE73}" type="presOf" srcId="{1B1F2DD5-C143-4A0A-83D9-AB2C7388323E}" destId="{10C9159A-69E5-48FF-877B-C23AE785A077}" srcOrd="0" destOrd="0" presId="urn:microsoft.com/office/officeart/2005/8/layout/hList2"/>
    <dgm:cxn modelId="{646E6FA2-04A5-4A9B-B35F-E3F0C35E457D}" type="presOf" srcId="{762F9E4A-D955-4918-BCCE-F12992508964}" destId="{B6CDB942-D0C4-456D-96AC-12CCCB976D53}" srcOrd="0" destOrd="4" presId="urn:microsoft.com/office/officeart/2005/8/layout/hList2"/>
    <dgm:cxn modelId="{8E9911A6-2CF4-4345-B513-E56BEC63F623}" type="presOf" srcId="{EC771EDA-67EE-4847-9783-B7F7083F71A8}" destId="{B6CDB942-D0C4-456D-96AC-12CCCB976D53}" srcOrd="0" destOrd="6" presId="urn:microsoft.com/office/officeart/2005/8/layout/hList2"/>
    <dgm:cxn modelId="{D6D419AB-5988-4953-B457-67F4A8986F92}" type="presOf" srcId="{D731804F-1431-4FE8-8CB6-0A93605F271E}" destId="{B6CDB942-D0C4-456D-96AC-12CCCB976D53}" srcOrd="0" destOrd="3" presId="urn:microsoft.com/office/officeart/2005/8/layout/hList2"/>
    <dgm:cxn modelId="{824E80AC-51D0-4B35-8653-18E6EE98C2A0}" srcId="{0B06B27E-0011-4279-A6CE-85AA0F58BB69}" destId="{58C3858B-B6D5-4A19-8247-299B50F821C6}" srcOrd="0" destOrd="0" parTransId="{60917CCF-AF51-445C-9D60-C8D4F5068526}" sibTransId="{395CB063-4B29-4222-9B89-8C7B9126738C}"/>
    <dgm:cxn modelId="{156FC1AC-322C-4144-B188-D199E431E6A6}" srcId="{9477AF71-20E1-4BE2-AB67-944B77349FF5}" destId="{AAFB081D-6786-4A1E-ADF1-29AF03ED622F}" srcOrd="2" destOrd="0" parTransId="{9A7148D5-3CD8-4912-BF94-36CC5820F6E9}" sibTransId="{DBCA25B9-82E8-4FA8-9517-7436721A256D}"/>
    <dgm:cxn modelId="{DC96CDB5-200D-4ABC-9B78-AF0504D24CC2}" srcId="{1B1F2DD5-C143-4A0A-83D9-AB2C7388323E}" destId="{3A51E12E-39F8-433C-AEFA-8D00F3EB2978}" srcOrd="5" destOrd="0" parTransId="{34C29794-65FA-475E-AFD7-9CAB11A41FA6}" sibTransId="{9713E3F0-2BD8-4041-B0CE-71BC60AEF340}"/>
    <dgm:cxn modelId="{D5DE6AB7-B29A-4240-8EC4-BD57428C8C52}" type="presOf" srcId="{3A51E12E-39F8-433C-AEFA-8D00F3EB2978}" destId="{B6CDB942-D0C4-456D-96AC-12CCCB976D53}" srcOrd="0" destOrd="5" presId="urn:microsoft.com/office/officeart/2005/8/layout/hList2"/>
    <dgm:cxn modelId="{617CBBBA-C641-4DC3-9CFE-A6DA32A676FC}" type="presOf" srcId="{CBAF68AA-8612-4889-A8ED-3E5FDAED4A8B}" destId="{25183B22-A8DB-4708-9B52-E2CA42EEF150}" srcOrd="0" destOrd="1" presId="urn:microsoft.com/office/officeart/2005/8/layout/hList2"/>
    <dgm:cxn modelId="{E4E335C2-F84A-4B48-A68C-138CA574D5B5}" srcId="{1B1F2DD5-C143-4A0A-83D9-AB2C7388323E}" destId="{897B615A-9A2B-43F8-AAE6-57E39F8A2F1D}" srcOrd="1" destOrd="0" parTransId="{7E3C2452-8764-4DE3-85AC-5A85E71FCD82}" sibTransId="{4A7D2AB4-3024-40A9-8444-A6E053559356}"/>
    <dgm:cxn modelId="{8EBAE1C6-11E6-4FF9-98DA-338BC9A3DF4E}" type="presOf" srcId="{5F394B02-4224-4DD2-BA83-E07B73B078BD}" destId="{25183B22-A8DB-4708-9B52-E2CA42EEF150}" srcOrd="0" destOrd="2" presId="urn:microsoft.com/office/officeart/2005/8/layout/hList2"/>
    <dgm:cxn modelId="{D31345DF-F863-4DCA-9423-2DAB01B0DAA3}" type="presOf" srcId="{85C7A92B-35FB-42A8-B13B-99DE4CEFB766}" destId="{B6CDB942-D0C4-456D-96AC-12CCCB976D53}" srcOrd="0" destOrd="0" presId="urn:microsoft.com/office/officeart/2005/8/layout/hList2"/>
    <dgm:cxn modelId="{CC8DDFEF-2546-4B41-B881-B509BF65F8EC}" srcId="{0B06B27E-0011-4279-A6CE-85AA0F58BB69}" destId="{5F394B02-4224-4DD2-BA83-E07B73B078BD}" srcOrd="2" destOrd="0" parTransId="{0053F0DB-1DC6-4A95-B0D5-0131A9DDB7C3}" sibTransId="{085F5958-7D20-41C1-847E-B5347139FCDD}"/>
    <dgm:cxn modelId="{DA325CFA-B78D-43B0-B09F-B91FA6FEFEEF}" type="presOf" srcId="{0B06B27E-0011-4279-A6CE-85AA0F58BB69}" destId="{A35E340D-DB30-44DD-8464-E32276EF0081}" srcOrd="0" destOrd="0" presId="urn:microsoft.com/office/officeart/2005/8/layout/hList2"/>
    <dgm:cxn modelId="{2715D6CF-7D44-47DF-96BA-73BBA9B4AB00}" type="presParOf" srcId="{4EBA4D11-A441-497F-ADEF-6EACF8547DB9}" destId="{3F9B1D3D-F7E9-41AC-BD41-77F3DDEC16B0}" srcOrd="0" destOrd="0" presId="urn:microsoft.com/office/officeart/2005/8/layout/hList2"/>
    <dgm:cxn modelId="{F8C48B85-1298-4EC9-86D2-B48FFB54480A}" type="presParOf" srcId="{3F9B1D3D-F7E9-41AC-BD41-77F3DDEC16B0}" destId="{D2737BBD-6815-473D-95FB-ADB9EFDE567E}" srcOrd="0" destOrd="0" presId="urn:microsoft.com/office/officeart/2005/8/layout/hList2"/>
    <dgm:cxn modelId="{D4A15362-5742-4609-9E37-C6150CF43CEA}" type="presParOf" srcId="{3F9B1D3D-F7E9-41AC-BD41-77F3DDEC16B0}" destId="{B6CDB942-D0C4-456D-96AC-12CCCB976D53}" srcOrd="1" destOrd="0" presId="urn:microsoft.com/office/officeart/2005/8/layout/hList2"/>
    <dgm:cxn modelId="{4CA5CE5B-528E-4E8F-82BE-A65EA7FAAAB6}" type="presParOf" srcId="{3F9B1D3D-F7E9-41AC-BD41-77F3DDEC16B0}" destId="{10C9159A-69E5-48FF-877B-C23AE785A077}" srcOrd="2" destOrd="0" presId="urn:microsoft.com/office/officeart/2005/8/layout/hList2"/>
    <dgm:cxn modelId="{D860DF70-723A-433A-BC4A-9CC363AE447E}" type="presParOf" srcId="{4EBA4D11-A441-497F-ADEF-6EACF8547DB9}" destId="{B353E5A9-7075-4B1B-8ABE-3301A27B7C2A}" srcOrd="1" destOrd="0" presId="urn:microsoft.com/office/officeart/2005/8/layout/hList2"/>
    <dgm:cxn modelId="{3C960365-107B-41E8-ABF2-E27AC688F702}" type="presParOf" srcId="{4EBA4D11-A441-497F-ADEF-6EACF8547DB9}" destId="{9AE20B6E-34FB-4F32-9544-635A703A62FE}" srcOrd="2" destOrd="0" presId="urn:microsoft.com/office/officeart/2005/8/layout/hList2"/>
    <dgm:cxn modelId="{13F2D436-657C-4C93-88C9-7C596565EBFA}" type="presParOf" srcId="{9AE20B6E-34FB-4F32-9544-635A703A62FE}" destId="{B4300E6D-9438-4F00-92FF-8F87938CDA38}" srcOrd="0" destOrd="0" presId="urn:microsoft.com/office/officeart/2005/8/layout/hList2"/>
    <dgm:cxn modelId="{4D00CB23-60AF-402F-8ACE-F9AE3C6BC12B}" type="presParOf" srcId="{9AE20B6E-34FB-4F32-9544-635A703A62FE}" destId="{25183B22-A8DB-4708-9B52-E2CA42EEF150}" srcOrd="1" destOrd="0" presId="urn:microsoft.com/office/officeart/2005/8/layout/hList2"/>
    <dgm:cxn modelId="{80FD0B1F-51DC-4B37-A957-FCD95D0B5021}" type="presParOf" srcId="{9AE20B6E-34FB-4F32-9544-635A703A62FE}" destId="{A35E340D-DB30-44DD-8464-E32276EF0081}" srcOrd="2" destOrd="0" presId="urn:microsoft.com/office/officeart/2005/8/layout/hList2"/>
    <dgm:cxn modelId="{5C8CF563-E443-423E-91FC-5F615B50993D}" type="presParOf" srcId="{4EBA4D11-A441-497F-ADEF-6EACF8547DB9}" destId="{E4DCC8C7-63BB-4524-87A1-8334737C2F2B}" srcOrd="3" destOrd="0" presId="urn:microsoft.com/office/officeart/2005/8/layout/hList2"/>
    <dgm:cxn modelId="{2F666EA8-235D-4F44-8AE3-589FF0BDECE2}" type="presParOf" srcId="{4EBA4D11-A441-497F-ADEF-6EACF8547DB9}" destId="{80F36771-3892-42CB-B200-0D49698550A8}" srcOrd="4" destOrd="0" presId="urn:microsoft.com/office/officeart/2005/8/layout/hList2"/>
    <dgm:cxn modelId="{B629539D-4E7A-476A-B431-ADF2D8CB4D5A}" type="presParOf" srcId="{80F36771-3892-42CB-B200-0D49698550A8}" destId="{8E81C4E1-32FB-4D89-A6FD-B8DB6A9B0C1C}" srcOrd="0" destOrd="0" presId="urn:microsoft.com/office/officeart/2005/8/layout/hList2"/>
    <dgm:cxn modelId="{999A2FD2-EFD1-4C7E-8CD2-2C8460848A83}" type="presParOf" srcId="{80F36771-3892-42CB-B200-0D49698550A8}" destId="{5D53B51A-ACCD-45DB-B10C-7E1046A3F62D}" srcOrd="1" destOrd="0" presId="urn:microsoft.com/office/officeart/2005/8/layout/hList2"/>
    <dgm:cxn modelId="{F12DC62E-C2B9-4809-908D-370933DD02DA}" type="presParOf" srcId="{80F36771-3892-42CB-B200-0D49698550A8}" destId="{D8F548A6-C207-4015-9257-E59B17F87916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9159A-69E5-48FF-877B-C23AE785A077}">
      <dsp:nvSpPr>
        <dsp:cNvPr id="0" name=""/>
        <dsp:cNvSpPr/>
      </dsp:nvSpPr>
      <dsp:spPr>
        <a:xfrm rot="16200000">
          <a:off x="-1723531" y="2565883"/>
          <a:ext cx="3911470" cy="365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2631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i="0" kern="1200" dirty="0">
              <a:solidFill>
                <a:srgbClr val="575450"/>
              </a:solidFill>
            </a:rPr>
            <a:t>RÄUMLICHKEITEN</a:t>
          </a:r>
        </a:p>
      </dsp:txBody>
      <dsp:txXfrm>
        <a:off x="-1723531" y="2565883"/>
        <a:ext cx="3911470" cy="365817"/>
      </dsp:txXfrm>
    </dsp:sp>
    <dsp:sp modelId="{B6CDB942-D0C4-456D-96AC-12CCCB976D53}">
      <dsp:nvSpPr>
        <dsp:cNvPr id="0" name=""/>
        <dsp:cNvSpPr/>
      </dsp:nvSpPr>
      <dsp:spPr>
        <a:xfrm>
          <a:off x="415113" y="793057"/>
          <a:ext cx="1822160" cy="3911470"/>
        </a:xfrm>
        <a:prstGeom prst="rect">
          <a:avLst/>
        </a:prstGeom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322631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Fachtagungs-raum 0.226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Fachtagungs-raum 0.241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5 x Tagungsraum</a:t>
          </a:r>
          <a:r>
            <a:rPr lang="de-DE" sz="1050" u="none" kern="1200" dirty="0">
              <a:solidFill>
                <a:schemeClr val="tx1"/>
              </a:solidFill>
              <a:latin typeface="+mn-lt"/>
            </a:rPr>
            <a:t> </a:t>
          </a:r>
          <a:r>
            <a:rPr lang="de-DE" sz="1000" u="none" kern="1200" dirty="0">
              <a:solidFill>
                <a:schemeClr val="tx1"/>
              </a:solidFill>
              <a:latin typeface="+mn-lt"/>
            </a:rPr>
            <a:t>(0.222, 0.233,  0.235, 0.237, 0.239)</a:t>
          </a:r>
          <a:endParaRPr lang="de-DE" sz="1000" kern="1200" dirty="0">
            <a:solidFill>
              <a:schemeClr val="tx1"/>
            </a:solidFill>
            <a:latin typeface="+mn-lt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000" kern="1200" dirty="0">
            <a:solidFill>
              <a:schemeClr val="tx1"/>
            </a:solidFill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chemeClr val="tx1"/>
              </a:solidFill>
            </a:rPr>
            <a:t>3 x Workshopraum </a:t>
          </a:r>
          <a:r>
            <a:rPr lang="de-DE" sz="1000" kern="1200" dirty="0">
              <a:solidFill>
                <a:schemeClr val="tx1"/>
              </a:solidFill>
            </a:rPr>
            <a:t>(0.220, 0.236, 0.238)</a:t>
          </a:r>
          <a:endParaRPr lang="de-DE" sz="1200" kern="1200" dirty="0">
            <a:solidFill>
              <a:schemeClr val="tx1"/>
            </a:solidFill>
          </a:endParaRPr>
        </a:p>
      </dsp:txBody>
      <dsp:txXfrm>
        <a:off x="415113" y="793057"/>
        <a:ext cx="1822160" cy="3911470"/>
      </dsp:txXfrm>
    </dsp:sp>
    <dsp:sp modelId="{D2737BBD-6815-473D-95FB-ADB9EFDE567E}">
      <dsp:nvSpPr>
        <dsp:cNvPr id="0" name=""/>
        <dsp:cNvSpPr/>
      </dsp:nvSpPr>
      <dsp:spPr>
        <a:xfrm>
          <a:off x="49295" y="310177"/>
          <a:ext cx="731635" cy="73163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E340D-DB30-44DD-8464-E32276EF0081}">
      <dsp:nvSpPr>
        <dsp:cNvPr id="0" name=""/>
        <dsp:cNvSpPr/>
      </dsp:nvSpPr>
      <dsp:spPr>
        <a:xfrm rot="16200000">
          <a:off x="926793" y="2565883"/>
          <a:ext cx="3911470" cy="365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2631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i="0" kern="1200" dirty="0">
              <a:solidFill>
                <a:srgbClr val="575450"/>
              </a:solidFill>
            </a:rPr>
            <a:t>AUSSTELLERFLÄCHEN</a:t>
          </a:r>
        </a:p>
      </dsp:txBody>
      <dsp:txXfrm>
        <a:off x="926793" y="2565883"/>
        <a:ext cx="3911470" cy="365817"/>
      </dsp:txXfrm>
    </dsp:sp>
    <dsp:sp modelId="{25183B22-A8DB-4708-9B52-E2CA42EEF150}">
      <dsp:nvSpPr>
        <dsp:cNvPr id="0" name=""/>
        <dsp:cNvSpPr/>
      </dsp:nvSpPr>
      <dsp:spPr>
        <a:xfrm>
          <a:off x="3065437" y="793057"/>
          <a:ext cx="1822160" cy="3911470"/>
        </a:xfrm>
        <a:prstGeom prst="rect">
          <a:avLst/>
        </a:prstGeom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219278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55 qm exkl. 0.235 + 0.237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200" kern="1200" dirty="0">
            <a:solidFill>
              <a:srgbClr val="221E1F"/>
            </a:solidFill>
            <a:latin typeface="Arial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217 qm inkl. 0.235 + 0.237</a:t>
          </a:r>
        </a:p>
      </dsp:txBody>
      <dsp:txXfrm>
        <a:off x="3065437" y="793057"/>
        <a:ext cx="1822160" cy="3911470"/>
      </dsp:txXfrm>
    </dsp:sp>
    <dsp:sp modelId="{B4300E6D-9438-4F00-92FF-8F87938CDA38}">
      <dsp:nvSpPr>
        <dsp:cNvPr id="0" name=""/>
        <dsp:cNvSpPr/>
      </dsp:nvSpPr>
      <dsp:spPr>
        <a:xfrm>
          <a:off x="2699619" y="310177"/>
          <a:ext cx="731635" cy="73163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F548A6-C207-4015-9257-E59B17F87916}">
      <dsp:nvSpPr>
        <dsp:cNvPr id="0" name=""/>
        <dsp:cNvSpPr/>
      </dsp:nvSpPr>
      <dsp:spPr>
        <a:xfrm rot="16200000">
          <a:off x="3577117" y="2565883"/>
          <a:ext cx="3911470" cy="365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22631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i="0" kern="1200" dirty="0">
              <a:solidFill>
                <a:srgbClr val="575450"/>
              </a:solidFill>
            </a:rPr>
            <a:t>ADD-ONS</a:t>
          </a:r>
        </a:p>
      </dsp:txBody>
      <dsp:txXfrm>
        <a:off x="3577117" y="2565883"/>
        <a:ext cx="3911470" cy="365817"/>
      </dsp:txXfrm>
    </dsp:sp>
    <dsp:sp modelId="{5D53B51A-ACCD-45DB-B10C-7E1046A3F62D}">
      <dsp:nvSpPr>
        <dsp:cNvPr id="0" name=""/>
        <dsp:cNvSpPr/>
      </dsp:nvSpPr>
      <dsp:spPr>
        <a:xfrm>
          <a:off x="5715761" y="793057"/>
          <a:ext cx="1822160" cy="3911470"/>
        </a:xfrm>
        <a:prstGeom prst="rect">
          <a:avLst/>
        </a:prstGeom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219278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>
              <a:solidFill>
                <a:srgbClr val="221E1F"/>
              </a:solidFill>
              <a:latin typeface="Arial"/>
              <a:ea typeface="+mn-ea"/>
              <a:cs typeface="+mn-cs"/>
            </a:rPr>
            <a:t>Busparkplatz</a:t>
          </a:r>
        </a:p>
      </dsp:txBody>
      <dsp:txXfrm>
        <a:off x="5715761" y="793057"/>
        <a:ext cx="1822160" cy="3911470"/>
      </dsp:txXfrm>
    </dsp:sp>
    <dsp:sp modelId="{8E81C4E1-32FB-4D89-A6FD-B8DB6A9B0C1C}">
      <dsp:nvSpPr>
        <dsp:cNvPr id="0" name=""/>
        <dsp:cNvSpPr/>
      </dsp:nvSpPr>
      <dsp:spPr>
        <a:xfrm>
          <a:off x="5349943" y="310177"/>
          <a:ext cx="731635" cy="73163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82180-6523-418D-848F-38250371E458}" type="datetimeFigureOut">
              <a:rPr lang="de-DE" smtClean="0"/>
              <a:t>14.10.2026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2ACB0-7068-46B5-9767-16B18E2E4A0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9859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8BEA2DD9-48B2-4950-A0B7-EFF4496CA2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401669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E628D16A-604B-4C09-99F2-7DC0A456B3F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6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0C7270-B965-42DA-9AF2-5F4125FDA9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25353" y="5192897"/>
            <a:ext cx="3053080" cy="484748"/>
          </a:xfrm>
        </p:spPr>
        <p:txBody>
          <a:bodyPr wrap="none" lIns="0" tIns="0" rIns="0" bIns="0" anchor="b"/>
          <a:lstStyle>
            <a:lvl1pPr algn="r"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 </a:t>
            </a:r>
            <a:r>
              <a:rPr lang="de-DE"/>
              <a:t>erste Zeile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2F0CBA-67F8-4E37-81D4-7974C28ECF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62699" y="5582197"/>
            <a:ext cx="4924682" cy="769441"/>
          </a:xfrm>
        </p:spPr>
        <p:txBody>
          <a:bodyPr wrap="none" lIns="0" tIns="0" rIns="0" bIns="0"/>
          <a:lstStyle>
            <a:lvl1pPr marL="0" indent="0" algn="r">
              <a:buNone/>
              <a:defRPr sz="5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Titel zweite </a:t>
            </a:r>
            <a:r>
              <a:rPr lang="de-DE"/>
              <a:t>Zeile!</a:t>
            </a:r>
            <a:endParaRPr lang="de-DE" dirty="0"/>
          </a:p>
        </p:txBody>
      </p:sp>
      <p:grpSp>
        <p:nvGrpSpPr>
          <p:cNvPr id="10" name="Grafik 44">
            <a:extLst>
              <a:ext uri="{FF2B5EF4-FFF2-40B4-BE49-F238E27FC236}">
                <a16:creationId xmlns:a16="http://schemas.microsoft.com/office/drawing/2014/main" id="{476174A7-887C-4F64-9305-C5800CABEB5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913" y="5236534"/>
            <a:ext cx="3409548" cy="919716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F866FDD2-52ED-4BF1-8C98-0601F9C347AE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CAA2198E-6FE0-465B-B259-64D22124FA56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B5758FF6-1832-4ACF-945F-8677A00B4D8E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BD85758-6ADF-4C0A-8CF8-497E351D924A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CF7DEB9F-905F-4F5D-8976-B18FF740D10C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D8F6F07-DF3A-47F1-86BF-6BCF5CAA3AF7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FEDFF804-FAC2-4C28-AC57-0F5FDA226F72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23B4C9A7-AA75-4952-BC2B-862D41463431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81C8131-FB07-4478-A4CA-969922C16886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291594A2-79A7-4874-9AAF-4BE73BA427A0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CD76637-574D-4691-A322-065EFFA94811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8427AE2D-7714-46B1-821F-82DE87A94A32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E3F50408-5639-4EF4-A186-2AF5A3DBBF68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70B42F51-E400-4784-BFD6-CF257D2BD13D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B9639A60-E92E-44B0-98DE-DB289F8A4E32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1EA4C49C-AB7D-4118-BCCB-3F608B21226C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C914DB7E-7253-4A04-97D8-C68EE6CBC469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6E764554-42BF-4461-97E8-7ED4A17A208D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D91E3A80-9CBF-4353-9803-DD11D61E222F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6AEB612A-746C-47C4-960F-35D0BC49E1A3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5857C88E-6ADA-4542-BE42-1F40A10691A9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668DE411-6995-4B1B-B55A-C8D35633FD97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6625638A-0E6F-4D70-99BF-632404F0D88D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45" name="Grafik 39">
            <a:extLst>
              <a:ext uri="{FF2B5EF4-FFF2-40B4-BE49-F238E27FC236}">
                <a16:creationId xmlns:a16="http://schemas.microsoft.com/office/drawing/2014/main" id="{15F32FA6-4291-4473-8393-728AE319B4C8}"/>
              </a:ext>
            </a:extLst>
          </p:cNvPr>
          <p:cNvSpPr/>
          <p:nvPr/>
        </p:nvSpPr>
        <p:spPr>
          <a:xfrm>
            <a:off x="442913" y="3907770"/>
            <a:ext cx="11306172" cy="668779"/>
          </a:xfrm>
          <a:custGeom>
            <a:avLst/>
            <a:gdLst>
              <a:gd name="connsiteX0" fmla="*/ 0 w 11343529"/>
              <a:gd name="connsiteY0" fmla="*/ 230614 h 674931"/>
              <a:gd name="connsiteX1" fmla="*/ 0 w 11343529"/>
              <a:gd name="connsiteY1" fmla="*/ 273278 h 674931"/>
              <a:gd name="connsiteX2" fmla="*/ 2047470 w 11343529"/>
              <a:gd name="connsiteY2" fmla="*/ 499664 h 674931"/>
              <a:gd name="connsiteX3" fmla="*/ 0 w 11343529"/>
              <a:gd name="connsiteY3" fmla="*/ 438552 h 674931"/>
              <a:gd name="connsiteX4" fmla="*/ 0 w 11343529"/>
              <a:gd name="connsiteY4" fmla="*/ 522726 h 674931"/>
              <a:gd name="connsiteX5" fmla="*/ 2448739 w 11343529"/>
              <a:gd name="connsiteY5" fmla="*/ 585760 h 674931"/>
              <a:gd name="connsiteX6" fmla="*/ 3146347 w 11343529"/>
              <a:gd name="connsiteY6" fmla="*/ 581148 h 674931"/>
              <a:gd name="connsiteX7" fmla="*/ 6083988 w 11343529"/>
              <a:gd name="connsiteY7" fmla="*/ 674931 h 674931"/>
              <a:gd name="connsiteX8" fmla="*/ 6217744 w 11343529"/>
              <a:gd name="connsiteY8" fmla="*/ 674931 h 674931"/>
              <a:gd name="connsiteX9" fmla="*/ 11343529 w 11343529"/>
              <a:gd name="connsiteY9" fmla="*/ 460076 h 674931"/>
              <a:gd name="connsiteX10" fmla="*/ 11343529 w 11343529"/>
              <a:gd name="connsiteY10" fmla="*/ 417796 h 674931"/>
              <a:gd name="connsiteX11" fmla="*/ 3747481 w 11343529"/>
              <a:gd name="connsiteY11" fmla="*/ 571155 h 674931"/>
              <a:gd name="connsiteX12" fmla="*/ 11343144 w 11343529"/>
              <a:gd name="connsiteY12" fmla="*/ 84943 h 674931"/>
              <a:gd name="connsiteX13" fmla="*/ 11343144 w 11343529"/>
              <a:gd name="connsiteY13" fmla="*/ 0 h 674931"/>
              <a:gd name="connsiteX14" fmla="*/ 2601328 w 11343529"/>
              <a:gd name="connsiteY14" fmla="*/ 499664 h 674931"/>
              <a:gd name="connsiteX15" fmla="*/ 0 w 11343529"/>
              <a:gd name="connsiteY15" fmla="*/ 230614 h 67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343529" h="674931">
                <a:moveTo>
                  <a:pt x="0" y="230614"/>
                </a:moveTo>
                <a:lnTo>
                  <a:pt x="0" y="273278"/>
                </a:lnTo>
                <a:cubicBezTo>
                  <a:pt x="670319" y="364243"/>
                  <a:pt x="1352809" y="439705"/>
                  <a:pt x="2047470" y="499664"/>
                </a:cubicBezTo>
                <a:cubicBezTo>
                  <a:pt x="1355627" y="494668"/>
                  <a:pt x="670319" y="475450"/>
                  <a:pt x="0" y="438552"/>
                </a:cubicBezTo>
                <a:lnTo>
                  <a:pt x="0" y="522726"/>
                </a:lnTo>
                <a:cubicBezTo>
                  <a:pt x="800231" y="566543"/>
                  <a:pt x="1622371" y="585760"/>
                  <a:pt x="2448739" y="585760"/>
                </a:cubicBezTo>
                <a:cubicBezTo>
                  <a:pt x="2681403" y="585760"/>
                  <a:pt x="2913939" y="584223"/>
                  <a:pt x="3146347" y="581148"/>
                </a:cubicBezTo>
                <a:cubicBezTo>
                  <a:pt x="4106470" y="641108"/>
                  <a:pt x="5085684" y="672369"/>
                  <a:pt x="6083988" y="674931"/>
                </a:cubicBezTo>
                <a:lnTo>
                  <a:pt x="6217744" y="674931"/>
                </a:lnTo>
                <a:cubicBezTo>
                  <a:pt x="8206022" y="674931"/>
                  <a:pt x="9946006" y="565389"/>
                  <a:pt x="11343529" y="460076"/>
                </a:cubicBezTo>
                <a:lnTo>
                  <a:pt x="11343529" y="417796"/>
                </a:lnTo>
                <a:cubicBezTo>
                  <a:pt x="9428662" y="563468"/>
                  <a:pt x="6769296" y="717211"/>
                  <a:pt x="3747481" y="571155"/>
                </a:cubicBezTo>
                <a:cubicBezTo>
                  <a:pt x="6648992" y="508505"/>
                  <a:pt x="9464023" y="255982"/>
                  <a:pt x="11343144" y="84943"/>
                </a:cubicBezTo>
                <a:lnTo>
                  <a:pt x="11343144" y="0"/>
                </a:lnTo>
                <a:cubicBezTo>
                  <a:pt x="9218803" y="192179"/>
                  <a:pt x="5893346" y="491977"/>
                  <a:pt x="2601328" y="499664"/>
                </a:cubicBezTo>
                <a:cubicBezTo>
                  <a:pt x="1755743" y="437399"/>
                  <a:pt x="885174" y="348996"/>
                  <a:pt x="0" y="230614"/>
                </a:cubicBezTo>
              </a:path>
            </a:pathLst>
          </a:custGeom>
          <a:solidFill>
            <a:schemeClr val="accent2"/>
          </a:solidFill>
          <a:ln w="38423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57" name="Bildplatzhalter 56">
            <a:extLst>
              <a:ext uri="{FF2B5EF4-FFF2-40B4-BE49-F238E27FC236}">
                <a16:creationId xmlns:a16="http://schemas.microsoft.com/office/drawing/2014/main" id="{B5DD7288-4211-47D6-A95E-B86CBF304EF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42914" y="442916"/>
            <a:ext cx="11306167" cy="3964744"/>
          </a:xfrm>
          <a:custGeom>
            <a:avLst/>
            <a:gdLst>
              <a:gd name="connsiteX0" fmla="*/ 0 w 11306167"/>
              <a:gd name="connsiteY0" fmla="*/ 0 h 3960091"/>
              <a:gd name="connsiteX1" fmla="*/ 11306167 w 11306167"/>
              <a:gd name="connsiteY1" fmla="*/ 0 h 3960091"/>
              <a:gd name="connsiteX2" fmla="*/ 11305791 w 11306167"/>
              <a:gd name="connsiteY2" fmla="*/ 3464315 h 3960091"/>
              <a:gd name="connsiteX3" fmla="*/ 2597524 w 11306167"/>
              <a:gd name="connsiteY3" fmla="*/ 3949900 h 3960091"/>
              <a:gd name="connsiteX4" fmla="*/ 0 w 11306167"/>
              <a:gd name="connsiteY4" fmla="*/ 3692827 h 3960091"/>
              <a:gd name="connsiteX0" fmla="*/ 0 w 11306167"/>
              <a:gd name="connsiteY0" fmla="*/ 0 h 3964744"/>
              <a:gd name="connsiteX1" fmla="*/ 11306167 w 11306167"/>
              <a:gd name="connsiteY1" fmla="*/ 0 h 3964744"/>
              <a:gd name="connsiteX2" fmla="*/ 11305791 w 11306167"/>
              <a:gd name="connsiteY2" fmla="*/ 3464315 h 3964744"/>
              <a:gd name="connsiteX3" fmla="*/ 2597524 w 11306167"/>
              <a:gd name="connsiteY3" fmla="*/ 3954663 h 3964744"/>
              <a:gd name="connsiteX4" fmla="*/ 0 w 11306167"/>
              <a:gd name="connsiteY4" fmla="*/ 3692827 h 3964744"/>
              <a:gd name="connsiteX5" fmla="*/ 0 w 11306167"/>
              <a:gd name="connsiteY5" fmla="*/ 0 h 396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06167" h="3964744">
                <a:moveTo>
                  <a:pt x="0" y="0"/>
                </a:moveTo>
                <a:lnTo>
                  <a:pt x="11306167" y="0"/>
                </a:lnTo>
                <a:cubicBezTo>
                  <a:pt x="11306042" y="1154772"/>
                  <a:pt x="11305916" y="2309543"/>
                  <a:pt x="11305791" y="3464315"/>
                </a:cubicBezTo>
                <a:cubicBezTo>
                  <a:pt x="9210682" y="3651867"/>
                  <a:pt x="4562848" y="4031300"/>
                  <a:pt x="2597524" y="3954663"/>
                </a:cubicBezTo>
                <a:cubicBezTo>
                  <a:pt x="1676897" y="3897761"/>
                  <a:pt x="882259" y="3810130"/>
                  <a:pt x="0" y="369282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4990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37446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5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645EA9E7-C398-4414-AF7B-1FAFC84B9620}"/>
              </a:ext>
            </a:extLst>
          </p:cNvPr>
          <p:cNvSpPr/>
          <p:nvPr userDrawn="1"/>
        </p:nvSpPr>
        <p:spPr>
          <a:xfrm>
            <a:off x="442909" y="392381"/>
            <a:ext cx="11304592" cy="5449619"/>
          </a:xfrm>
          <a:custGeom>
            <a:avLst/>
            <a:gdLst>
              <a:gd name="connsiteX0" fmla="*/ 0 w 11304592"/>
              <a:gd name="connsiteY0" fmla="*/ 0 h 5449619"/>
              <a:gd name="connsiteX1" fmla="*/ 11304592 w 11304592"/>
              <a:gd name="connsiteY1" fmla="*/ 652080 h 5449619"/>
              <a:gd name="connsiteX2" fmla="*/ 11304592 w 11304592"/>
              <a:gd name="connsiteY2" fmla="*/ 2493694 h 5449619"/>
              <a:gd name="connsiteX3" fmla="*/ 11304592 w 11304592"/>
              <a:gd name="connsiteY3" fmla="*/ 2712771 h 5449619"/>
              <a:gd name="connsiteX4" fmla="*/ 11304592 w 11304592"/>
              <a:gd name="connsiteY4" fmla="*/ 5449619 h 5449619"/>
              <a:gd name="connsiteX5" fmla="*/ 4 w 11304592"/>
              <a:gd name="connsiteY5" fmla="*/ 5449619 h 5449619"/>
              <a:gd name="connsiteX6" fmla="*/ 4 w 11304592"/>
              <a:gd name="connsiteY6" fmla="*/ 2712771 h 5449619"/>
              <a:gd name="connsiteX7" fmla="*/ 0 w 11304592"/>
              <a:gd name="connsiteY7" fmla="*/ 2712771 h 5449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04592" h="5449619">
                <a:moveTo>
                  <a:pt x="0" y="0"/>
                </a:moveTo>
                <a:cubicBezTo>
                  <a:pt x="3530936" y="707362"/>
                  <a:pt x="8107618" y="875464"/>
                  <a:pt x="11304592" y="652080"/>
                </a:cubicBezTo>
                <a:lnTo>
                  <a:pt x="11304592" y="2493694"/>
                </a:lnTo>
                <a:lnTo>
                  <a:pt x="11304592" y="2712771"/>
                </a:lnTo>
                <a:lnTo>
                  <a:pt x="11304592" y="5449619"/>
                </a:lnTo>
                <a:lnTo>
                  <a:pt x="4" y="5449619"/>
                </a:lnTo>
                <a:lnTo>
                  <a:pt x="4" y="2712771"/>
                </a:lnTo>
                <a:lnTo>
                  <a:pt x="0" y="27127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838" y="2005453"/>
            <a:ext cx="8086725" cy="69249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4DAB2BB-1712-4703-9E82-14A50E17D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1838" y="3136265"/>
            <a:ext cx="8086725" cy="2154436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A48ED468-7ED8-4C5B-8858-EF2ED347E77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33437" y="1418450"/>
            <a:ext cx="1866503" cy="18665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46" name="Foliennummernplatzhalter 45">
            <a:extLst>
              <a:ext uri="{FF2B5EF4-FFF2-40B4-BE49-F238E27FC236}">
                <a16:creationId xmlns:a16="http://schemas.microsoft.com/office/drawing/2014/main" id="{7B4AE529-0555-4A9B-91E2-46C9D11696A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756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594751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5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294B8C6C-3E67-4519-91E0-82AFCD07F3C9}"/>
              </a:ext>
            </a:extLst>
          </p:cNvPr>
          <p:cNvSpPr>
            <a:spLocks noChangeAspect="1"/>
          </p:cNvSpPr>
          <p:nvPr/>
        </p:nvSpPr>
        <p:spPr>
          <a:xfrm>
            <a:off x="452433" y="1016000"/>
            <a:ext cx="11304597" cy="4826000"/>
          </a:xfrm>
          <a:custGeom>
            <a:avLst/>
            <a:gdLst>
              <a:gd name="connsiteX0" fmla="*/ 418343 w 11304597"/>
              <a:gd name="connsiteY0" fmla="*/ 460 h 4826000"/>
              <a:gd name="connsiteX1" fmla="*/ 11304597 w 11304597"/>
              <a:gd name="connsiteY1" fmla="*/ 42797 h 4826000"/>
              <a:gd name="connsiteX2" fmla="*/ 11304597 w 11304597"/>
              <a:gd name="connsiteY2" fmla="*/ 4826000 h 4826000"/>
              <a:gd name="connsiteX3" fmla="*/ 0 w 11304597"/>
              <a:gd name="connsiteY3" fmla="*/ 4826000 h 4826000"/>
              <a:gd name="connsiteX4" fmla="*/ 0 w 11304597"/>
              <a:gd name="connsiteY4" fmla="*/ 10915 h 4826000"/>
              <a:gd name="connsiteX5" fmla="*/ 418343 w 11304597"/>
              <a:gd name="connsiteY5" fmla="*/ 460 h 482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04597" h="4826000">
                <a:moveTo>
                  <a:pt x="418343" y="460"/>
                </a:moveTo>
                <a:cubicBezTo>
                  <a:pt x="4685144" y="-35751"/>
                  <a:pt x="7247926" y="2086578"/>
                  <a:pt x="11304597" y="42797"/>
                </a:cubicBezTo>
                <a:lnTo>
                  <a:pt x="11304597" y="4826000"/>
                </a:lnTo>
                <a:lnTo>
                  <a:pt x="0" y="4826000"/>
                </a:lnTo>
                <a:lnTo>
                  <a:pt x="0" y="10915"/>
                </a:lnTo>
                <a:cubicBezTo>
                  <a:pt x="141293" y="5042"/>
                  <a:pt x="280705" y="1628"/>
                  <a:pt x="418343" y="4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19" y="3399706"/>
            <a:ext cx="10789963" cy="692497"/>
          </a:xfrm>
        </p:spPr>
        <p:txBody>
          <a:bodyPr wrap="square"/>
          <a:lstStyle>
            <a:lvl1pPr algn="ctr">
              <a:defRPr sz="5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A48ED468-7ED8-4C5B-8858-EF2ED347E77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6319837" y="1016000"/>
            <a:ext cx="1866503" cy="18665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46" name="Foliennummernplatzhalter 45">
            <a:extLst>
              <a:ext uri="{FF2B5EF4-FFF2-40B4-BE49-F238E27FC236}">
                <a16:creationId xmlns:a16="http://schemas.microsoft.com/office/drawing/2014/main" id="{7B4AE529-0555-4A9B-91E2-46C9D11696A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7119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2707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61016"/>
            <a:ext cx="8532812" cy="191847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BA6933C7-FC64-4E19-921F-0DF1330409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2913" y="4426228"/>
            <a:ext cx="8532812" cy="1415772"/>
          </a:xfrm>
        </p:spPr>
        <p:txBody>
          <a:bodyPr anchor="b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2860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 userDrawn="1">
          <p15:clr>
            <a:srgbClr val="FBAE40"/>
          </p15:clr>
        </p15:guide>
        <p15:guide id="2" orient="horz" pos="1344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565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74846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61016"/>
            <a:ext cx="5400675" cy="191847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FD295CA5-0D85-40FA-B310-C2B5030AA4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48414" y="2061016"/>
            <a:ext cx="5400675" cy="191847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2960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681" userDrawn="1">
          <p15:clr>
            <a:srgbClr val="FBAE40"/>
          </p15:clr>
        </p15:guide>
        <p15:guide id="4" pos="399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/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824246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4545B06-346B-42D8-97E0-965DD644FE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69626" y="3171620"/>
            <a:ext cx="5279461" cy="186372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B8FF5F4D-8B53-44DC-AD62-9066305BE4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2913" y="2133600"/>
            <a:ext cx="5653087" cy="3708400"/>
          </a:xfr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14" name="Bildplatzhalter 12">
            <a:extLst>
              <a:ext uri="{FF2B5EF4-FFF2-40B4-BE49-F238E27FC236}">
                <a16:creationId xmlns:a16="http://schemas.microsoft.com/office/drawing/2014/main" id="{C784FB2D-FC86-43D0-89E4-867C41D7995F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469626" y="2133600"/>
            <a:ext cx="919092" cy="919092"/>
          </a:xfrm>
          <a:prstGeom prst="ellipse">
            <a:avLst/>
          </a:prstGeo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71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145099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B8FF5F4D-8B53-44DC-AD62-9066305BE4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2913" y="2133600"/>
            <a:ext cx="11306175" cy="3708400"/>
          </a:xfr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853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folie_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361438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0F5231-39FF-4FF3-9009-979041E6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B8FF5F4D-8B53-44DC-AD62-9066305BE4A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2913" y="1347019"/>
            <a:ext cx="11306175" cy="5117841"/>
          </a:xfrm>
          <a:custGeom>
            <a:avLst/>
            <a:gdLst>
              <a:gd name="connsiteX0" fmla="*/ 0 w 11306175"/>
              <a:gd name="connsiteY0" fmla="*/ 0 h 4891856"/>
              <a:gd name="connsiteX1" fmla="*/ 11306175 w 11306175"/>
              <a:gd name="connsiteY1" fmla="*/ 0 h 4891856"/>
              <a:gd name="connsiteX2" fmla="*/ 11306175 w 11306175"/>
              <a:gd name="connsiteY2" fmla="*/ 4891856 h 4891856"/>
              <a:gd name="connsiteX3" fmla="*/ 0 w 11306175"/>
              <a:gd name="connsiteY3" fmla="*/ 4891856 h 4891856"/>
              <a:gd name="connsiteX4" fmla="*/ 0 w 11306175"/>
              <a:gd name="connsiteY4" fmla="*/ 0 h 4891856"/>
              <a:gd name="connsiteX0" fmla="*/ 0 w 11306175"/>
              <a:gd name="connsiteY0" fmla="*/ 0 h 4891856"/>
              <a:gd name="connsiteX1" fmla="*/ 11306175 w 11306175"/>
              <a:gd name="connsiteY1" fmla="*/ 0 h 4891856"/>
              <a:gd name="connsiteX2" fmla="*/ 11301413 w 11306175"/>
              <a:gd name="connsiteY2" fmla="*/ 4829943 h 4891856"/>
              <a:gd name="connsiteX3" fmla="*/ 0 w 11306175"/>
              <a:gd name="connsiteY3" fmla="*/ 4891856 h 4891856"/>
              <a:gd name="connsiteX4" fmla="*/ 0 w 11306175"/>
              <a:gd name="connsiteY4" fmla="*/ 0 h 4891856"/>
              <a:gd name="connsiteX0" fmla="*/ 0 w 11306175"/>
              <a:gd name="connsiteY0" fmla="*/ 0 h 5016108"/>
              <a:gd name="connsiteX1" fmla="*/ 11306175 w 11306175"/>
              <a:gd name="connsiteY1" fmla="*/ 0 h 5016108"/>
              <a:gd name="connsiteX2" fmla="*/ 11301413 w 11306175"/>
              <a:gd name="connsiteY2" fmla="*/ 4829943 h 5016108"/>
              <a:gd name="connsiteX3" fmla="*/ 0 w 11306175"/>
              <a:gd name="connsiteY3" fmla="*/ 4891856 h 5016108"/>
              <a:gd name="connsiteX4" fmla="*/ 0 w 11306175"/>
              <a:gd name="connsiteY4" fmla="*/ 0 h 5016108"/>
              <a:gd name="connsiteX0" fmla="*/ 0 w 11306175"/>
              <a:gd name="connsiteY0" fmla="*/ 0 h 5099814"/>
              <a:gd name="connsiteX1" fmla="*/ 11306175 w 11306175"/>
              <a:gd name="connsiteY1" fmla="*/ 0 h 5099814"/>
              <a:gd name="connsiteX2" fmla="*/ 11301413 w 11306175"/>
              <a:gd name="connsiteY2" fmla="*/ 4829943 h 5099814"/>
              <a:gd name="connsiteX3" fmla="*/ 0 w 11306175"/>
              <a:gd name="connsiteY3" fmla="*/ 4891856 h 5099814"/>
              <a:gd name="connsiteX4" fmla="*/ 0 w 11306175"/>
              <a:gd name="connsiteY4" fmla="*/ 0 h 5099814"/>
              <a:gd name="connsiteX0" fmla="*/ 0 w 11306175"/>
              <a:gd name="connsiteY0" fmla="*/ 0 h 5111358"/>
              <a:gd name="connsiteX1" fmla="*/ 11306175 w 11306175"/>
              <a:gd name="connsiteY1" fmla="*/ 0 h 5111358"/>
              <a:gd name="connsiteX2" fmla="*/ 11301413 w 11306175"/>
              <a:gd name="connsiteY2" fmla="*/ 4829943 h 5111358"/>
              <a:gd name="connsiteX3" fmla="*/ 0 w 11306175"/>
              <a:gd name="connsiteY3" fmla="*/ 4891856 h 5111358"/>
              <a:gd name="connsiteX4" fmla="*/ 0 w 11306175"/>
              <a:gd name="connsiteY4" fmla="*/ 0 h 5111358"/>
              <a:gd name="connsiteX0" fmla="*/ 0 w 11306175"/>
              <a:gd name="connsiteY0" fmla="*/ 0 h 5117841"/>
              <a:gd name="connsiteX1" fmla="*/ 11306175 w 11306175"/>
              <a:gd name="connsiteY1" fmla="*/ 0 h 5117841"/>
              <a:gd name="connsiteX2" fmla="*/ 11301413 w 11306175"/>
              <a:gd name="connsiteY2" fmla="*/ 4829943 h 5117841"/>
              <a:gd name="connsiteX3" fmla="*/ 0 w 11306175"/>
              <a:gd name="connsiteY3" fmla="*/ 4891856 h 5117841"/>
              <a:gd name="connsiteX4" fmla="*/ 0 w 11306175"/>
              <a:gd name="connsiteY4" fmla="*/ 0 h 5117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6175" h="5117841">
                <a:moveTo>
                  <a:pt x="0" y="0"/>
                </a:moveTo>
                <a:lnTo>
                  <a:pt x="11306175" y="0"/>
                </a:lnTo>
                <a:cubicBezTo>
                  <a:pt x="11304588" y="1609981"/>
                  <a:pt x="11303000" y="3219962"/>
                  <a:pt x="11301413" y="4829943"/>
                </a:cubicBezTo>
                <a:cubicBezTo>
                  <a:pt x="7362825" y="5179194"/>
                  <a:pt x="4367212" y="5223643"/>
                  <a:pt x="0" y="48918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grpSp>
        <p:nvGrpSpPr>
          <p:cNvPr id="36" name="Grafik 44">
            <a:extLst>
              <a:ext uri="{FF2B5EF4-FFF2-40B4-BE49-F238E27FC236}">
                <a16:creationId xmlns:a16="http://schemas.microsoft.com/office/drawing/2014/main" id="{530656EA-8360-49A8-B411-C8D4AC8019D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309225" y="409048"/>
            <a:ext cx="1439863" cy="388399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DF0B66E0-A962-4045-92B8-427D26D22B67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3BFB9319-9CF9-44BA-8D2C-E86CCD1D5BD6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A292845D-D553-4E9B-8557-1FBBF7E699FB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0" name="Freihandform: Form 39">
              <a:extLst>
                <a:ext uri="{FF2B5EF4-FFF2-40B4-BE49-F238E27FC236}">
                  <a16:creationId xmlns:a16="http://schemas.microsoft.com/office/drawing/2014/main" id="{2E53ADA7-4F9B-4ED7-97D5-13196EA80558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CA8853E1-F9FB-484D-8CC4-124127F738E7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42B0F1A1-FBCE-497C-8534-D76803B05233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3" name="Freihandform: Form 42">
              <a:extLst>
                <a:ext uri="{FF2B5EF4-FFF2-40B4-BE49-F238E27FC236}">
                  <a16:creationId xmlns:a16="http://schemas.microsoft.com/office/drawing/2014/main" id="{F6534DE6-5FD5-4A25-AEB3-053C2EF44C01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A334DAEB-B1C2-4075-82D3-2DDFF4B1D85D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48EDFB10-292D-45E7-BFC4-B57AA14DC034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190FF3AD-1DC6-402F-87A6-D4E8928CFD6F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5C57F7D6-8323-4185-83D9-997E28B3132C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B8F28492-2436-40C0-9400-B50B0EBA20FE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DC0DB9DC-E590-47DE-BF22-4E360DFE12F1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B5EC3174-7B0C-45D4-895B-5C6C22E4DE1A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6145DCA7-E36E-4B74-B601-8CAC2F698F74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DB2C77E1-46F1-4EBE-8B18-CC9501C5217A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C24CAB14-CF15-4938-8C09-527A5199B25D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9621E75C-F839-4376-BA7C-47B65B497003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B9B4D8D7-4EC1-4709-94B7-4B367BCE14AF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A2EF1531-8CD9-4488-B0B6-277AEAC74D67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AE65A396-518E-471B-A736-6F7F51D5DD14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5C38C6CD-AC25-419E-808E-E7E92B758D13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15C9C688-7468-4392-85AF-1E80AC191A1C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500783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seite_1 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33015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49216" y="2068778"/>
            <a:ext cx="6682589" cy="369332"/>
          </a:xfrm>
        </p:spPr>
        <p:txBody>
          <a:bodyPr anchor="b"/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A0AB3E72-8A39-4D74-8E44-E9949DF0D8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49216" y="2536896"/>
            <a:ext cx="6682589" cy="246221"/>
          </a:xfrm>
        </p:spPr>
        <p:txBody>
          <a:bodyPr/>
          <a:lstStyle>
            <a:lvl1pPr>
              <a:defRPr sz="1600" i="1"/>
            </a:lvl1pPr>
          </a:lstStyle>
          <a:p>
            <a:pPr lvl="0"/>
            <a:r>
              <a:rPr lang="de-DE" dirty="0"/>
              <a:t>Bezeichnung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F2ECF9B9-8CF8-4AA3-8AB0-3D828635DF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16715" y="4143954"/>
            <a:ext cx="681277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XXXXX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6EB88A5-11FE-4036-97DB-82D5F584E7B0}"/>
              </a:ext>
            </a:extLst>
          </p:cNvPr>
          <p:cNvSpPr txBox="1"/>
          <p:nvPr userDrawn="1"/>
        </p:nvSpPr>
        <p:spPr>
          <a:xfrm>
            <a:off x="2749216" y="4143954"/>
            <a:ext cx="114614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+49 331 907</a:t>
            </a:r>
          </a:p>
        </p:txBody>
      </p:sp>
      <p:sp>
        <p:nvSpPr>
          <p:cNvPr id="23" name="Textplatzhalter 11">
            <a:extLst>
              <a:ext uri="{FF2B5EF4-FFF2-40B4-BE49-F238E27FC236}">
                <a16:creationId xmlns:a16="http://schemas.microsoft.com/office/drawing/2014/main" id="{7771D08F-B6A3-4670-9110-6F8DC7A78A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9216" y="3865586"/>
            <a:ext cx="2806730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Vorname.Nachname@hukg.de</a:t>
            </a:r>
          </a:p>
        </p:txBody>
      </p:sp>
      <p:sp>
        <p:nvSpPr>
          <p:cNvPr id="32" name="Titel 31">
            <a:extLst>
              <a:ext uri="{FF2B5EF4-FFF2-40B4-BE49-F238E27FC236}">
                <a16:creationId xmlns:a16="http://schemas.microsoft.com/office/drawing/2014/main" id="{02C181A0-0392-44B8-9F91-D024FAF8D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Kontakt 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6BD114D-171E-405E-9BEE-21886FA673F1}"/>
              </a:ext>
            </a:extLst>
          </p:cNvPr>
          <p:cNvGrpSpPr/>
          <p:nvPr userDrawn="1"/>
        </p:nvGrpSpPr>
        <p:grpSpPr>
          <a:xfrm>
            <a:off x="2559116" y="2536896"/>
            <a:ext cx="7062790" cy="794611"/>
            <a:chOff x="7107046" y="4667128"/>
            <a:chExt cx="4284345" cy="480695"/>
          </a:xfrm>
        </p:grpSpPr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07BB8687-D859-4814-A314-1BD778B60F97}"/>
                </a:ext>
              </a:extLst>
            </p:cNvPr>
            <p:cNvSpPr/>
            <p:nvPr userDrawn="1"/>
          </p:nvSpPr>
          <p:spPr>
            <a:xfrm>
              <a:off x="7107046" y="4667128"/>
              <a:ext cx="4284345" cy="480695"/>
            </a:xfrm>
            <a:custGeom>
              <a:avLst/>
              <a:gdLst/>
              <a:ahLst/>
              <a:cxnLst/>
              <a:rect l="l" t="t" r="r" b="b"/>
              <a:pathLst>
                <a:path w="4284345" h="480695">
                  <a:moveTo>
                    <a:pt x="4284002" y="0"/>
                  </a:moveTo>
                  <a:lnTo>
                    <a:pt x="4235156" y="9943"/>
                  </a:lnTo>
                  <a:lnTo>
                    <a:pt x="4185330" y="20015"/>
                  </a:lnTo>
                  <a:lnTo>
                    <a:pt x="4135189" y="30077"/>
                  </a:lnTo>
                  <a:lnTo>
                    <a:pt x="4084739" y="40125"/>
                  </a:lnTo>
                  <a:lnTo>
                    <a:pt x="4033986" y="50156"/>
                  </a:lnTo>
                  <a:lnTo>
                    <a:pt x="3982937" y="60166"/>
                  </a:lnTo>
                  <a:lnTo>
                    <a:pt x="3931598" y="70150"/>
                  </a:lnTo>
                  <a:lnTo>
                    <a:pt x="3879976" y="80105"/>
                  </a:lnTo>
                  <a:lnTo>
                    <a:pt x="3828078" y="90027"/>
                  </a:lnTo>
                  <a:lnTo>
                    <a:pt x="3775909" y="99913"/>
                  </a:lnTo>
                  <a:lnTo>
                    <a:pt x="3723476" y="109758"/>
                  </a:lnTo>
                  <a:lnTo>
                    <a:pt x="3670786" y="119558"/>
                  </a:lnTo>
                  <a:lnTo>
                    <a:pt x="3617845" y="129310"/>
                  </a:lnTo>
                  <a:lnTo>
                    <a:pt x="3564660" y="139009"/>
                  </a:lnTo>
                  <a:lnTo>
                    <a:pt x="3511237" y="148653"/>
                  </a:lnTo>
                  <a:lnTo>
                    <a:pt x="3457582" y="158236"/>
                  </a:lnTo>
                  <a:lnTo>
                    <a:pt x="3403703" y="167756"/>
                  </a:lnTo>
                  <a:lnTo>
                    <a:pt x="3349605" y="177208"/>
                  </a:lnTo>
                  <a:lnTo>
                    <a:pt x="3295295" y="186589"/>
                  </a:lnTo>
                  <a:lnTo>
                    <a:pt x="3240779" y="195894"/>
                  </a:lnTo>
                  <a:lnTo>
                    <a:pt x="3186064" y="205120"/>
                  </a:lnTo>
                  <a:lnTo>
                    <a:pt x="3131156" y="214263"/>
                  </a:lnTo>
                  <a:lnTo>
                    <a:pt x="3076062" y="223318"/>
                  </a:lnTo>
                  <a:lnTo>
                    <a:pt x="3020789" y="232283"/>
                  </a:lnTo>
                  <a:lnTo>
                    <a:pt x="2965342" y="241154"/>
                  </a:lnTo>
                  <a:lnTo>
                    <a:pt x="2909728" y="249925"/>
                  </a:lnTo>
                  <a:lnTo>
                    <a:pt x="2853954" y="258595"/>
                  </a:lnTo>
                  <a:lnTo>
                    <a:pt x="2798027" y="267158"/>
                  </a:lnTo>
                  <a:lnTo>
                    <a:pt x="2741951" y="275611"/>
                  </a:lnTo>
                  <a:lnTo>
                    <a:pt x="2685735" y="283950"/>
                  </a:lnTo>
                  <a:lnTo>
                    <a:pt x="2629384" y="292171"/>
                  </a:lnTo>
                  <a:lnTo>
                    <a:pt x="2572905" y="300271"/>
                  </a:lnTo>
                  <a:lnTo>
                    <a:pt x="2516305" y="308245"/>
                  </a:lnTo>
                  <a:lnTo>
                    <a:pt x="2459590" y="316089"/>
                  </a:lnTo>
                  <a:lnTo>
                    <a:pt x="2402766" y="323800"/>
                  </a:lnTo>
                  <a:lnTo>
                    <a:pt x="2345840" y="331375"/>
                  </a:lnTo>
                  <a:lnTo>
                    <a:pt x="2288818" y="338808"/>
                  </a:lnTo>
                  <a:lnTo>
                    <a:pt x="2231707" y="346096"/>
                  </a:lnTo>
                  <a:lnTo>
                    <a:pt x="2174513" y="353236"/>
                  </a:lnTo>
                  <a:lnTo>
                    <a:pt x="2117242" y="360223"/>
                  </a:lnTo>
                  <a:lnTo>
                    <a:pt x="2059902" y="367053"/>
                  </a:lnTo>
                  <a:lnTo>
                    <a:pt x="2002499" y="373724"/>
                  </a:lnTo>
                  <a:lnTo>
                    <a:pt x="1945039" y="380230"/>
                  </a:lnTo>
                  <a:lnTo>
                    <a:pt x="1887528" y="386568"/>
                  </a:lnTo>
                  <a:lnTo>
                    <a:pt x="1829973" y="392735"/>
                  </a:lnTo>
                  <a:lnTo>
                    <a:pt x="1772381" y="398725"/>
                  </a:lnTo>
                  <a:lnTo>
                    <a:pt x="1714758" y="404536"/>
                  </a:lnTo>
                  <a:lnTo>
                    <a:pt x="1657110" y="410164"/>
                  </a:lnTo>
                  <a:lnTo>
                    <a:pt x="1599444" y="415604"/>
                  </a:lnTo>
                  <a:lnTo>
                    <a:pt x="1541766" y="420854"/>
                  </a:lnTo>
                  <a:lnTo>
                    <a:pt x="1484083" y="425908"/>
                  </a:lnTo>
                  <a:lnTo>
                    <a:pt x="1426402" y="430763"/>
                  </a:lnTo>
                  <a:lnTo>
                    <a:pt x="1368728" y="435416"/>
                  </a:lnTo>
                  <a:lnTo>
                    <a:pt x="1311068" y="439862"/>
                  </a:lnTo>
                  <a:lnTo>
                    <a:pt x="1253429" y="444097"/>
                  </a:lnTo>
                  <a:lnTo>
                    <a:pt x="1195818" y="448119"/>
                  </a:lnTo>
                  <a:lnTo>
                    <a:pt x="1138240" y="451922"/>
                  </a:lnTo>
                  <a:lnTo>
                    <a:pt x="1080701" y="455503"/>
                  </a:lnTo>
                  <a:lnTo>
                    <a:pt x="1023210" y="458858"/>
                  </a:lnTo>
                  <a:lnTo>
                    <a:pt x="965771" y="461984"/>
                  </a:lnTo>
                  <a:lnTo>
                    <a:pt x="908392" y="464876"/>
                  </a:lnTo>
                  <a:lnTo>
                    <a:pt x="851079" y="467530"/>
                  </a:lnTo>
                  <a:lnTo>
                    <a:pt x="793838" y="469943"/>
                  </a:lnTo>
                  <a:lnTo>
                    <a:pt x="736676" y="472111"/>
                  </a:lnTo>
                  <a:lnTo>
                    <a:pt x="679600" y="474030"/>
                  </a:lnTo>
                  <a:lnTo>
                    <a:pt x="622615" y="475696"/>
                  </a:lnTo>
                  <a:lnTo>
                    <a:pt x="565728" y="477106"/>
                  </a:lnTo>
                  <a:lnTo>
                    <a:pt x="508946" y="478254"/>
                  </a:lnTo>
                  <a:lnTo>
                    <a:pt x="452276" y="479139"/>
                  </a:lnTo>
                  <a:lnTo>
                    <a:pt x="395723" y="479755"/>
                  </a:lnTo>
                  <a:lnTo>
                    <a:pt x="339294" y="480098"/>
                  </a:lnTo>
                  <a:lnTo>
                    <a:pt x="282995" y="480166"/>
                  </a:lnTo>
                  <a:lnTo>
                    <a:pt x="226834" y="479954"/>
                  </a:lnTo>
                  <a:lnTo>
                    <a:pt x="170816" y="479458"/>
                  </a:lnTo>
                  <a:lnTo>
                    <a:pt x="114948" y="478675"/>
                  </a:lnTo>
                  <a:lnTo>
                    <a:pt x="59237" y="477600"/>
                  </a:lnTo>
                  <a:lnTo>
                    <a:pt x="3689" y="476229"/>
                  </a:lnTo>
                  <a:lnTo>
                    <a:pt x="0" y="476118"/>
                  </a:lnTo>
                </a:path>
              </a:pathLst>
            </a:custGeom>
            <a:ln w="7112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8">
              <a:extLst>
                <a:ext uri="{FF2B5EF4-FFF2-40B4-BE49-F238E27FC236}">
                  <a16:creationId xmlns:a16="http://schemas.microsoft.com/office/drawing/2014/main" id="{431735D7-63EA-45B0-AFA7-E902477DD754}"/>
                </a:ext>
              </a:extLst>
            </p:cNvPr>
            <p:cNvSpPr/>
            <p:nvPr userDrawn="1"/>
          </p:nvSpPr>
          <p:spPr>
            <a:xfrm>
              <a:off x="7107046" y="4904351"/>
              <a:ext cx="4284345" cy="175895"/>
            </a:xfrm>
            <a:custGeom>
              <a:avLst/>
              <a:gdLst/>
              <a:ahLst/>
              <a:cxnLst/>
              <a:rect l="l" t="t" r="r" b="b"/>
              <a:pathLst>
                <a:path w="4284345" h="175895">
                  <a:moveTo>
                    <a:pt x="4284002" y="0"/>
                  </a:moveTo>
                  <a:lnTo>
                    <a:pt x="4238784" y="6437"/>
                  </a:lnTo>
                  <a:lnTo>
                    <a:pt x="4190253" y="13222"/>
                  </a:lnTo>
                  <a:lnTo>
                    <a:pt x="4141426" y="19920"/>
                  </a:lnTo>
                  <a:lnTo>
                    <a:pt x="4092306" y="26529"/>
                  </a:lnTo>
                  <a:lnTo>
                    <a:pt x="4042893" y="33044"/>
                  </a:lnTo>
                  <a:lnTo>
                    <a:pt x="3993190" y="39462"/>
                  </a:lnTo>
                  <a:lnTo>
                    <a:pt x="3943200" y="45779"/>
                  </a:lnTo>
                  <a:lnTo>
                    <a:pt x="3892924" y="51992"/>
                  </a:lnTo>
                  <a:lnTo>
                    <a:pt x="3842365" y="58097"/>
                  </a:lnTo>
                  <a:lnTo>
                    <a:pt x="3791524" y="64091"/>
                  </a:lnTo>
                  <a:lnTo>
                    <a:pt x="3740403" y="69969"/>
                  </a:lnTo>
                  <a:lnTo>
                    <a:pt x="3689006" y="75728"/>
                  </a:lnTo>
                  <a:lnTo>
                    <a:pt x="3637333" y="81365"/>
                  </a:lnTo>
                  <a:lnTo>
                    <a:pt x="3585387" y="86875"/>
                  </a:lnTo>
                  <a:lnTo>
                    <a:pt x="3533170" y="92256"/>
                  </a:lnTo>
                  <a:lnTo>
                    <a:pt x="3480684" y="97504"/>
                  </a:lnTo>
                  <a:lnTo>
                    <a:pt x="3427932" y="102614"/>
                  </a:lnTo>
                  <a:lnTo>
                    <a:pt x="3374914" y="107584"/>
                  </a:lnTo>
                  <a:lnTo>
                    <a:pt x="3321634" y="112410"/>
                  </a:lnTo>
                  <a:lnTo>
                    <a:pt x="3268093" y="117088"/>
                  </a:lnTo>
                  <a:lnTo>
                    <a:pt x="3214294" y="121614"/>
                  </a:lnTo>
                  <a:lnTo>
                    <a:pt x="3160238" y="125985"/>
                  </a:lnTo>
                  <a:lnTo>
                    <a:pt x="3105928" y="130197"/>
                  </a:lnTo>
                  <a:lnTo>
                    <a:pt x="3051365" y="134247"/>
                  </a:lnTo>
                  <a:lnTo>
                    <a:pt x="2996553" y="138131"/>
                  </a:lnTo>
                  <a:lnTo>
                    <a:pt x="2941492" y="141845"/>
                  </a:lnTo>
                  <a:lnTo>
                    <a:pt x="2886185" y="145386"/>
                  </a:lnTo>
                  <a:lnTo>
                    <a:pt x="2830635" y="148750"/>
                  </a:lnTo>
                  <a:lnTo>
                    <a:pt x="2774842" y="151933"/>
                  </a:lnTo>
                  <a:lnTo>
                    <a:pt x="2718810" y="154932"/>
                  </a:lnTo>
                  <a:lnTo>
                    <a:pt x="2662540" y="157744"/>
                  </a:lnTo>
                  <a:lnTo>
                    <a:pt x="2606034" y="160364"/>
                  </a:lnTo>
                  <a:lnTo>
                    <a:pt x="2549295" y="162789"/>
                  </a:lnTo>
                  <a:lnTo>
                    <a:pt x="2492325" y="165015"/>
                  </a:lnTo>
                  <a:lnTo>
                    <a:pt x="2435125" y="167039"/>
                  </a:lnTo>
                  <a:lnTo>
                    <a:pt x="2377698" y="168857"/>
                  </a:lnTo>
                  <a:lnTo>
                    <a:pt x="2320046" y="170465"/>
                  </a:lnTo>
                  <a:lnTo>
                    <a:pt x="2262170" y="171860"/>
                  </a:lnTo>
                  <a:lnTo>
                    <a:pt x="2204074" y="173039"/>
                  </a:lnTo>
                  <a:lnTo>
                    <a:pt x="2145759" y="173997"/>
                  </a:lnTo>
                  <a:lnTo>
                    <a:pt x="2087227" y="174730"/>
                  </a:lnTo>
                  <a:lnTo>
                    <a:pt x="2028480" y="175236"/>
                  </a:lnTo>
                  <a:lnTo>
                    <a:pt x="1969521" y="175511"/>
                  </a:lnTo>
                  <a:lnTo>
                    <a:pt x="1910351" y="175551"/>
                  </a:lnTo>
                  <a:lnTo>
                    <a:pt x="1850972" y="175352"/>
                  </a:lnTo>
                  <a:lnTo>
                    <a:pt x="1791387" y="174911"/>
                  </a:lnTo>
                  <a:lnTo>
                    <a:pt x="1731598" y="174224"/>
                  </a:lnTo>
                  <a:lnTo>
                    <a:pt x="1671606" y="173287"/>
                  </a:lnTo>
                  <a:lnTo>
                    <a:pt x="1611415" y="172098"/>
                  </a:lnTo>
                  <a:lnTo>
                    <a:pt x="1551025" y="170652"/>
                  </a:lnTo>
                  <a:lnTo>
                    <a:pt x="1490440" y="168945"/>
                  </a:lnTo>
                  <a:lnTo>
                    <a:pt x="1429660" y="166974"/>
                  </a:lnTo>
                  <a:lnTo>
                    <a:pt x="1368689" y="164736"/>
                  </a:lnTo>
                  <a:lnTo>
                    <a:pt x="1307528" y="162226"/>
                  </a:lnTo>
                  <a:lnTo>
                    <a:pt x="1246179" y="159442"/>
                  </a:lnTo>
                  <a:lnTo>
                    <a:pt x="1184645" y="156379"/>
                  </a:lnTo>
                  <a:lnTo>
                    <a:pt x="1122927" y="153033"/>
                  </a:lnTo>
                  <a:lnTo>
                    <a:pt x="1061028" y="149402"/>
                  </a:lnTo>
                  <a:lnTo>
                    <a:pt x="998949" y="145482"/>
                  </a:lnTo>
                  <a:lnTo>
                    <a:pt x="936694" y="141269"/>
                  </a:lnTo>
                  <a:lnTo>
                    <a:pt x="874263" y="136759"/>
                  </a:lnTo>
                  <a:lnTo>
                    <a:pt x="811659" y="131948"/>
                  </a:lnTo>
                  <a:lnTo>
                    <a:pt x="748884" y="126834"/>
                  </a:lnTo>
                  <a:lnTo>
                    <a:pt x="685941" y="121412"/>
                  </a:lnTo>
                  <a:lnTo>
                    <a:pt x="622830" y="115679"/>
                  </a:lnTo>
                  <a:lnTo>
                    <a:pt x="559555" y="109631"/>
                  </a:lnTo>
                  <a:lnTo>
                    <a:pt x="496118" y="103265"/>
                  </a:lnTo>
                  <a:lnTo>
                    <a:pt x="432519" y="96577"/>
                  </a:lnTo>
                  <a:lnTo>
                    <a:pt x="368763" y="89563"/>
                  </a:lnTo>
                  <a:lnTo>
                    <a:pt x="304850" y="82220"/>
                  </a:lnTo>
                  <a:lnTo>
                    <a:pt x="240782" y="74543"/>
                  </a:lnTo>
                  <a:lnTo>
                    <a:pt x="176563" y="66530"/>
                  </a:lnTo>
                  <a:lnTo>
                    <a:pt x="112193" y="58177"/>
                  </a:lnTo>
                  <a:lnTo>
                    <a:pt x="47675" y="49481"/>
                  </a:lnTo>
                  <a:lnTo>
                    <a:pt x="0" y="42812"/>
                  </a:lnTo>
                </a:path>
              </a:pathLst>
            </a:custGeom>
            <a:ln w="2667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Textplatzhalter 11">
            <a:extLst>
              <a:ext uri="{FF2B5EF4-FFF2-40B4-BE49-F238E27FC236}">
                <a16:creationId xmlns:a16="http://schemas.microsoft.com/office/drawing/2014/main" id="{2C484567-7CBC-4FD3-B126-1CB03F0F0D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4819" y="4422322"/>
            <a:ext cx="1011495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 XXXX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2B7AF008-0639-422B-9947-0B2879102F0F}"/>
              </a:ext>
            </a:extLst>
          </p:cNvPr>
          <p:cNvSpPr txBox="1"/>
          <p:nvPr userDrawn="1"/>
        </p:nvSpPr>
        <p:spPr>
          <a:xfrm>
            <a:off x="2749216" y="4422322"/>
            <a:ext cx="746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+49 173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AC575465-820E-4B37-83E9-4B5917F3561E}"/>
              </a:ext>
            </a:extLst>
          </p:cNvPr>
          <p:cNvGrpSpPr/>
          <p:nvPr userDrawn="1"/>
        </p:nvGrpSpPr>
        <p:grpSpPr>
          <a:xfrm>
            <a:off x="6525688" y="3865586"/>
            <a:ext cx="2906117" cy="802957"/>
            <a:chOff x="442913" y="5039043"/>
            <a:chExt cx="2906117" cy="802957"/>
          </a:xfrm>
        </p:grpSpPr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7EB7E990-FF4F-4FD5-BDE5-17BBE6792C4D}"/>
                </a:ext>
              </a:extLst>
            </p:cNvPr>
            <p:cNvSpPr txBox="1"/>
            <p:nvPr userDrawn="1"/>
          </p:nvSpPr>
          <p:spPr>
            <a:xfrm>
              <a:off x="442913" y="5317411"/>
              <a:ext cx="149399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1600" dirty="0"/>
                <a:t>14471 Potsdam </a:t>
              </a:r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9713576F-BA14-4A2A-9745-ABCC54CBC858}"/>
                </a:ext>
              </a:extLst>
            </p:cNvPr>
            <p:cNvSpPr txBox="1"/>
            <p:nvPr userDrawn="1"/>
          </p:nvSpPr>
          <p:spPr>
            <a:xfrm>
              <a:off x="442913" y="5595779"/>
              <a:ext cx="2906117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1600" dirty="0"/>
                <a:t>www.kongresshotel-potsdam.de</a:t>
              </a: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D54C8411-33E2-44B1-B9EE-A2EAFAF445A7}"/>
                </a:ext>
              </a:extLst>
            </p:cNvPr>
            <p:cNvSpPr txBox="1"/>
            <p:nvPr userDrawn="1"/>
          </p:nvSpPr>
          <p:spPr>
            <a:xfrm>
              <a:off x="442913" y="5039043"/>
              <a:ext cx="186858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de-DE" sz="1600" dirty="0"/>
                <a:t>Am Luftschiffhafen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929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681">
          <p15:clr>
            <a:srgbClr val="FBAE40"/>
          </p15:clr>
        </p15:guide>
        <p15:guide id="4" pos="399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seite_2 Konta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33B38C8-3540-4513-BE93-AB473FB3E7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29554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033B38C8-3540-4513-BE93-AB473FB3E7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43F937B6-8774-49FD-BDA3-C96C6299EDA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68C8C-EDDD-4249-9F18-DF2ABE16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85E4-5EE6-4C3F-94DF-3DD040DF5FAF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3005D9C-7078-4EB1-B3DA-3A16345B1B1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D5516FF6-5AB8-4411-B60A-B67C22DF674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2913" y="2068778"/>
            <a:ext cx="5400675" cy="369332"/>
          </a:xfrm>
        </p:spPr>
        <p:txBody>
          <a:bodyPr anchor="b"/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A0AB3E72-8A39-4D74-8E44-E9949DF0D8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913" y="2536896"/>
            <a:ext cx="5400675" cy="246221"/>
          </a:xfrm>
        </p:spPr>
        <p:txBody>
          <a:bodyPr/>
          <a:lstStyle>
            <a:lvl1pPr>
              <a:defRPr sz="1600" i="1"/>
            </a:lvl1pPr>
          </a:lstStyle>
          <a:p>
            <a:pPr lvl="0"/>
            <a:r>
              <a:rPr lang="de-DE" dirty="0"/>
              <a:t>Bezeichnung</a:t>
            </a:r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F2ECF9B9-8CF8-4AA3-8AB0-3D828635DF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0412" y="4143954"/>
            <a:ext cx="681277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XXXXX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6EB88A5-11FE-4036-97DB-82D5F584E7B0}"/>
              </a:ext>
            </a:extLst>
          </p:cNvPr>
          <p:cNvSpPr txBox="1"/>
          <p:nvPr userDrawn="1"/>
        </p:nvSpPr>
        <p:spPr>
          <a:xfrm>
            <a:off x="442913" y="4143954"/>
            <a:ext cx="114614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+49 331 907</a:t>
            </a:r>
          </a:p>
        </p:txBody>
      </p:sp>
      <p:sp>
        <p:nvSpPr>
          <p:cNvPr id="23" name="Textplatzhalter 11">
            <a:extLst>
              <a:ext uri="{FF2B5EF4-FFF2-40B4-BE49-F238E27FC236}">
                <a16:creationId xmlns:a16="http://schemas.microsoft.com/office/drawing/2014/main" id="{7771D08F-B6A3-4670-9110-6F8DC7A78A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913" y="3865586"/>
            <a:ext cx="2806730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Vorname.Nachname@hukg.de</a:t>
            </a:r>
          </a:p>
        </p:txBody>
      </p:sp>
      <p:sp>
        <p:nvSpPr>
          <p:cNvPr id="32" name="Titel 31">
            <a:extLst>
              <a:ext uri="{FF2B5EF4-FFF2-40B4-BE49-F238E27FC236}">
                <a16:creationId xmlns:a16="http://schemas.microsoft.com/office/drawing/2014/main" id="{02C181A0-0392-44B8-9F91-D024FAF8D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Kontakt 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6BD114D-171E-405E-9BEE-21886FA673F1}"/>
              </a:ext>
            </a:extLst>
          </p:cNvPr>
          <p:cNvGrpSpPr/>
          <p:nvPr userDrawn="1"/>
        </p:nvGrpSpPr>
        <p:grpSpPr>
          <a:xfrm>
            <a:off x="442912" y="2723895"/>
            <a:ext cx="5400675" cy="607612"/>
            <a:chOff x="7107046" y="4667128"/>
            <a:chExt cx="4284345" cy="480695"/>
          </a:xfrm>
        </p:grpSpPr>
        <p:sp>
          <p:nvSpPr>
            <p:cNvPr id="24" name="object 7">
              <a:extLst>
                <a:ext uri="{FF2B5EF4-FFF2-40B4-BE49-F238E27FC236}">
                  <a16:creationId xmlns:a16="http://schemas.microsoft.com/office/drawing/2014/main" id="{07BB8687-D859-4814-A314-1BD778B60F97}"/>
                </a:ext>
              </a:extLst>
            </p:cNvPr>
            <p:cNvSpPr/>
            <p:nvPr userDrawn="1"/>
          </p:nvSpPr>
          <p:spPr>
            <a:xfrm>
              <a:off x="7107046" y="4667128"/>
              <a:ext cx="4284345" cy="480695"/>
            </a:xfrm>
            <a:custGeom>
              <a:avLst/>
              <a:gdLst/>
              <a:ahLst/>
              <a:cxnLst/>
              <a:rect l="l" t="t" r="r" b="b"/>
              <a:pathLst>
                <a:path w="4284345" h="480695">
                  <a:moveTo>
                    <a:pt x="4284002" y="0"/>
                  </a:moveTo>
                  <a:lnTo>
                    <a:pt x="4235156" y="9943"/>
                  </a:lnTo>
                  <a:lnTo>
                    <a:pt x="4185330" y="20015"/>
                  </a:lnTo>
                  <a:lnTo>
                    <a:pt x="4135189" y="30077"/>
                  </a:lnTo>
                  <a:lnTo>
                    <a:pt x="4084739" y="40125"/>
                  </a:lnTo>
                  <a:lnTo>
                    <a:pt x="4033986" y="50156"/>
                  </a:lnTo>
                  <a:lnTo>
                    <a:pt x="3982937" y="60166"/>
                  </a:lnTo>
                  <a:lnTo>
                    <a:pt x="3931598" y="70150"/>
                  </a:lnTo>
                  <a:lnTo>
                    <a:pt x="3879976" y="80105"/>
                  </a:lnTo>
                  <a:lnTo>
                    <a:pt x="3828078" y="90027"/>
                  </a:lnTo>
                  <a:lnTo>
                    <a:pt x="3775909" y="99913"/>
                  </a:lnTo>
                  <a:lnTo>
                    <a:pt x="3723476" y="109758"/>
                  </a:lnTo>
                  <a:lnTo>
                    <a:pt x="3670786" y="119558"/>
                  </a:lnTo>
                  <a:lnTo>
                    <a:pt x="3617845" y="129310"/>
                  </a:lnTo>
                  <a:lnTo>
                    <a:pt x="3564660" y="139009"/>
                  </a:lnTo>
                  <a:lnTo>
                    <a:pt x="3511237" y="148653"/>
                  </a:lnTo>
                  <a:lnTo>
                    <a:pt x="3457582" y="158236"/>
                  </a:lnTo>
                  <a:lnTo>
                    <a:pt x="3403703" y="167756"/>
                  </a:lnTo>
                  <a:lnTo>
                    <a:pt x="3349605" y="177208"/>
                  </a:lnTo>
                  <a:lnTo>
                    <a:pt x="3295295" y="186589"/>
                  </a:lnTo>
                  <a:lnTo>
                    <a:pt x="3240779" y="195894"/>
                  </a:lnTo>
                  <a:lnTo>
                    <a:pt x="3186064" y="205120"/>
                  </a:lnTo>
                  <a:lnTo>
                    <a:pt x="3131156" y="214263"/>
                  </a:lnTo>
                  <a:lnTo>
                    <a:pt x="3076062" y="223318"/>
                  </a:lnTo>
                  <a:lnTo>
                    <a:pt x="3020789" y="232283"/>
                  </a:lnTo>
                  <a:lnTo>
                    <a:pt x="2965342" y="241154"/>
                  </a:lnTo>
                  <a:lnTo>
                    <a:pt x="2909728" y="249925"/>
                  </a:lnTo>
                  <a:lnTo>
                    <a:pt x="2853954" y="258595"/>
                  </a:lnTo>
                  <a:lnTo>
                    <a:pt x="2798027" y="267158"/>
                  </a:lnTo>
                  <a:lnTo>
                    <a:pt x="2741951" y="275611"/>
                  </a:lnTo>
                  <a:lnTo>
                    <a:pt x="2685735" y="283950"/>
                  </a:lnTo>
                  <a:lnTo>
                    <a:pt x="2629384" y="292171"/>
                  </a:lnTo>
                  <a:lnTo>
                    <a:pt x="2572905" y="300271"/>
                  </a:lnTo>
                  <a:lnTo>
                    <a:pt x="2516305" y="308245"/>
                  </a:lnTo>
                  <a:lnTo>
                    <a:pt x="2459590" y="316089"/>
                  </a:lnTo>
                  <a:lnTo>
                    <a:pt x="2402766" y="323800"/>
                  </a:lnTo>
                  <a:lnTo>
                    <a:pt x="2345840" y="331375"/>
                  </a:lnTo>
                  <a:lnTo>
                    <a:pt x="2288818" y="338808"/>
                  </a:lnTo>
                  <a:lnTo>
                    <a:pt x="2231707" y="346096"/>
                  </a:lnTo>
                  <a:lnTo>
                    <a:pt x="2174513" y="353236"/>
                  </a:lnTo>
                  <a:lnTo>
                    <a:pt x="2117242" y="360223"/>
                  </a:lnTo>
                  <a:lnTo>
                    <a:pt x="2059902" y="367053"/>
                  </a:lnTo>
                  <a:lnTo>
                    <a:pt x="2002499" y="373724"/>
                  </a:lnTo>
                  <a:lnTo>
                    <a:pt x="1945039" y="380230"/>
                  </a:lnTo>
                  <a:lnTo>
                    <a:pt x="1887528" y="386568"/>
                  </a:lnTo>
                  <a:lnTo>
                    <a:pt x="1829973" y="392735"/>
                  </a:lnTo>
                  <a:lnTo>
                    <a:pt x="1772381" y="398725"/>
                  </a:lnTo>
                  <a:lnTo>
                    <a:pt x="1714758" y="404536"/>
                  </a:lnTo>
                  <a:lnTo>
                    <a:pt x="1657110" y="410164"/>
                  </a:lnTo>
                  <a:lnTo>
                    <a:pt x="1599444" y="415604"/>
                  </a:lnTo>
                  <a:lnTo>
                    <a:pt x="1541766" y="420854"/>
                  </a:lnTo>
                  <a:lnTo>
                    <a:pt x="1484083" y="425908"/>
                  </a:lnTo>
                  <a:lnTo>
                    <a:pt x="1426402" y="430763"/>
                  </a:lnTo>
                  <a:lnTo>
                    <a:pt x="1368728" y="435416"/>
                  </a:lnTo>
                  <a:lnTo>
                    <a:pt x="1311068" y="439862"/>
                  </a:lnTo>
                  <a:lnTo>
                    <a:pt x="1253429" y="444097"/>
                  </a:lnTo>
                  <a:lnTo>
                    <a:pt x="1195818" y="448119"/>
                  </a:lnTo>
                  <a:lnTo>
                    <a:pt x="1138240" y="451922"/>
                  </a:lnTo>
                  <a:lnTo>
                    <a:pt x="1080701" y="455503"/>
                  </a:lnTo>
                  <a:lnTo>
                    <a:pt x="1023210" y="458858"/>
                  </a:lnTo>
                  <a:lnTo>
                    <a:pt x="965771" y="461984"/>
                  </a:lnTo>
                  <a:lnTo>
                    <a:pt x="908392" y="464876"/>
                  </a:lnTo>
                  <a:lnTo>
                    <a:pt x="851079" y="467530"/>
                  </a:lnTo>
                  <a:lnTo>
                    <a:pt x="793838" y="469943"/>
                  </a:lnTo>
                  <a:lnTo>
                    <a:pt x="736676" y="472111"/>
                  </a:lnTo>
                  <a:lnTo>
                    <a:pt x="679600" y="474030"/>
                  </a:lnTo>
                  <a:lnTo>
                    <a:pt x="622615" y="475696"/>
                  </a:lnTo>
                  <a:lnTo>
                    <a:pt x="565728" y="477106"/>
                  </a:lnTo>
                  <a:lnTo>
                    <a:pt x="508946" y="478254"/>
                  </a:lnTo>
                  <a:lnTo>
                    <a:pt x="452276" y="479139"/>
                  </a:lnTo>
                  <a:lnTo>
                    <a:pt x="395723" y="479755"/>
                  </a:lnTo>
                  <a:lnTo>
                    <a:pt x="339294" y="480098"/>
                  </a:lnTo>
                  <a:lnTo>
                    <a:pt x="282995" y="480166"/>
                  </a:lnTo>
                  <a:lnTo>
                    <a:pt x="226834" y="479954"/>
                  </a:lnTo>
                  <a:lnTo>
                    <a:pt x="170816" y="479458"/>
                  </a:lnTo>
                  <a:lnTo>
                    <a:pt x="114948" y="478675"/>
                  </a:lnTo>
                  <a:lnTo>
                    <a:pt x="59237" y="477600"/>
                  </a:lnTo>
                  <a:lnTo>
                    <a:pt x="3689" y="476229"/>
                  </a:lnTo>
                  <a:lnTo>
                    <a:pt x="0" y="476118"/>
                  </a:lnTo>
                </a:path>
              </a:pathLst>
            </a:custGeom>
            <a:ln w="7112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8">
              <a:extLst>
                <a:ext uri="{FF2B5EF4-FFF2-40B4-BE49-F238E27FC236}">
                  <a16:creationId xmlns:a16="http://schemas.microsoft.com/office/drawing/2014/main" id="{431735D7-63EA-45B0-AFA7-E902477DD754}"/>
                </a:ext>
              </a:extLst>
            </p:cNvPr>
            <p:cNvSpPr/>
            <p:nvPr userDrawn="1"/>
          </p:nvSpPr>
          <p:spPr>
            <a:xfrm>
              <a:off x="7107046" y="4904351"/>
              <a:ext cx="4284345" cy="175895"/>
            </a:xfrm>
            <a:custGeom>
              <a:avLst/>
              <a:gdLst/>
              <a:ahLst/>
              <a:cxnLst/>
              <a:rect l="l" t="t" r="r" b="b"/>
              <a:pathLst>
                <a:path w="4284345" h="175895">
                  <a:moveTo>
                    <a:pt x="4284002" y="0"/>
                  </a:moveTo>
                  <a:lnTo>
                    <a:pt x="4238784" y="6437"/>
                  </a:lnTo>
                  <a:lnTo>
                    <a:pt x="4190253" y="13222"/>
                  </a:lnTo>
                  <a:lnTo>
                    <a:pt x="4141426" y="19920"/>
                  </a:lnTo>
                  <a:lnTo>
                    <a:pt x="4092306" y="26529"/>
                  </a:lnTo>
                  <a:lnTo>
                    <a:pt x="4042893" y="33044"/>
                  </a:lnTo>
                  <a:lnTo>
                    <a:pt x="3993190" y="39462"/>
                  </a:lnTo>
                  <a:lnTo>
                    <a:pt x="3943200" y="45779"/>
                  </a:lnTo>
                  <a:lnTo>
                    <a:pt x="3892924" y="51992"/>
                  </a:lnTo>
                  <a:lnTo>
                    <a:pt x="3842365" y="58097"/>
                  </a:lnTo>
                  <a:lnTo>
                    <a:pt x="3791524" y="64091"/>
                  </a:lnTo>
                  <a:lnTo>
                    <a:pt x="3740403" y="69969"/>
                  </a:lnTo>
                  <a:lnTo>
                    <a:pt x="3689006" y="75728"/>
                  </a:lnTo>
                  <a:lnTo>
                    <a:pt x="3637333" y="81365"/>
                  </a:lnTo>
                  <a:lnTo>
                    <a:pt x="3585387" y="86875"/>
                  </a:lnTo>
                  <a:lnTo>
                    <a:pt x="3533170" y="92256"/>
                  </a:lnTo>
                  <a:lnTo>
                    <a:pt x="3480684" y="97504"/>
                  </a:lnTo>
                  <a:lnTo>
                    <a:pt x="3427932" y="102614"/>
                  </a:lnTo>
                  <a:lnTo>
                    <a:pt x="3374914" y="107584"/>
                  </a:lnTo>
                  <a:lnTo>
                    <a:pt x="3321634" y="112410"/>
                  </a:lnTo>
                  <a:lnTo>
                    <a:pt x="3268093" y="117088"/>
                  </a:lnTo>
                  <a:lnTo>
                    <a:pt x="3214294" y="121614"/>
                  </a:lnTo>
                  <a:lnTo>
                    <a:pt x="3160238" y="125985"/>
                  </a:lnTo>
                  <a:lnTo>
                    <a:pt x="3105928" y="130197"/>
                  </a:lnTo>
                  <a:lnTo>
                    <a:pt x="3051365" y="134247"/>
                  </a:lnTo>
                  <a:lnTo>
                    <a:pt x="2996553" y="138131"/>
                  </a:lnTo>
                  <a:lnTo>
                    <a:pt x="2941492" y="141845"/>
                  </a:lnTo>
                  <a:lnTo>
                    <a:pt x="2886185" y="145386"/>
                  </a:lnTo>
                  <a:lnTo>
                    <a:pt x="2830635" y="148750"/>
                  </a:lnTo>
                  <a:lnTo>
                    <a:pt x="2774842" y="151933"/>
                  </a:lnTo>
                  <a:lnTo>
                    <a:pt x="2718810" y="154932"/>
                  </a:lnTo>
                  <a:lnTo>
                    <a:pt x="2662540" y="157744"/>
                  </a:lnTo>
                  <a:lnTo>
                    <a:pt x="2606034" y="160364"/>
                  </a:lnTo>
                  <a:lnTo>
                    <a:pt x="2549295" y="162789"/>
                  </a:lnTo>
                  <a:lnTo>
                    <a:pt x="2492325" y="165015"/>
                  </a:lnTo>
                  <a:lnTo>
                    <a:pt x="2435125" y="167039"/>
                  </a:lnTo>
                  <a:lnTo>
                    <a:pt x="2377698" y="168857"/>
                  </a:lnTo>
                  <a:lnTo>
                    <a:pt x="2320046" y="170465"/>
                  </a:lnTo>
                  <a:lnTo>
                    <a:pt x="2262170" y="171860"/>
                  </a:lnTo>
                  <a:lnTo>
                    <a:pt x="2204074" y="173039"/>
                  </a:lnTo>
                  <a:lnTo>
                    <a:pt x="2145759" y="173997"/>
                  </a:lnTo>
                  <a:lnTo>
                    <a:pt x="2087227" y="174730"/>
                  </a:lnTo>
                  <a:lnTo>
                    <a:pt x="2028480" y="175236"/>
                  </a:lnTo>
                  <a:lnTo>
                    <a:pt x="1969521" y="175511"/>
                  </a:lnTo>
                  <a:lnTo>
                    <a:pt x="1910351" y="175551"/>
                  </a:lnTo>
                  <a:lnTo>
                    <a:pt x="1850972" y="175352"/>
                  </a:lnTo>
                  <a:lnTo>
                    <a:pt x="1791387" y="174911"/>
                  </a:lnTo>
                  <a:lnTo>
                    <a:pt x="1731598" y="174224"/>
                  </a:lnTo>
                  <a:lnTo>
                    <a:pt x="1671606" y="173287"/>
                  </a:lnTo>
                  <a:lnTo>
                    <a:pt x="1611415" y="172098"/>
                  </a:lnTo>
                  <a:lnTo>
                    <a:pt x="1551025" y="170652"/>
                  </a:lnTo>
                  <a:lnTo>
                    <a:pt x="1490440" y="168945"/>
                  </a:lnTo>
                  <a:lnTo>
                    <a:pt x="1429660" y="166974"/>
                  </a:lnTo>
                  <a:lnTo>
                    <a:pt x="1368689" y="164736"/>
                  </a:lnTo>
                  <a:lnTo>
                    <a:pt x="1307528" y="162226"/>
                  </a:lnTo>
                  <a:lnTo>
                    <a:pt x="1246179" y="159442"/>
                  </a:lnTo>
                  <a:lnTo>
                    <a:pt x="1184645" y="156379"/>
                  </a:lnTo>
                  <a:lnTo>
                    <a:pt x="1122927" y="153033"/>
                  </a:lnTo>
                  <a:lnTo>
                    <a:pt x="1061028" y="149402"/>
                  </a:lnTo>
                  <a:lnTo>
                    <a:pt x="998949" y="145482"/>
                  </a:lnTo>
                  <a:lnTo>
                    <a:pt x="936694" y="141269"/>
                  </a:lnTo>
                  <a:lnTo>
                    <a:pt x="874263" y="136759"/>
                  </a:lnTo>
                  <a:lnTo>
                    <a:pt x="811659" y="131948"/>
                  </a:lnTo>
                  <a:lnTo>
                    <a:pt x="748884" y="126834"/>
                  </a:lnTo>
                  <a:lnTo>
                    <a:pt x="685941" y="121412"/>
                  </a:lnTo>
                  <a:lnTo>
                    <a:pt x="622830" y="115679"/>
                  </a:lnTo>
                  <a:lnTo>
                    <a:pt x="559555" y="109631"/>
                  </a:lnTo>
                  <a:lnTo>
                    <a:pt x="496118" y="103265"/>
                  </a:lnTo>
                  <a:lnTo>
                    <a:pt x="432519" y="96577"/>
                  </a:lnTo>
                  <a:lnTo>
                    <a:pt x="368763" y="89563"/>
                  </a:lnTo>
                  <a:lnTo>
                    <a:pt x="304850" y="82220"/>
                  </a:lnTo>
                  <a:lnTo>
                    <a:pt x="240782" y="74543"/>
                  </a:lnTo>
                  <a:lnTo>
                    <a:pt x="176563" y="66530"/>
                  </a:lnTo>
                  <a:lnTo>
                    <a:pt x="112193" y="58177"/>
                  </a:lnTo>
                  <a:lnTo>
                    <a:pt x="47675" y="49481"/>
                  </a:lnTo>
                  <a:lnTo>
                    <a:pt x="0" y="42812"/>
                  </a:lnTo>
                </a:path>
              </a:pathLst>
            </a:custGeom>
            <a:ln w="2667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Textplatzhalter 11">
            <a:extLst>
              <a:ext uri="{FF2B5EF4-FFF2-40B4-BE49-F238E27FC236}">
                <a16:creationId xmlns:a16="http://schemas.microsoft.com/office/drawing/2014/main" id="{2C484567-7CBC-4FD3-B126-1CB03F0F0D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8516" y="4422322"/>
            <a:ext cx="1011495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 XXXX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2B7AF008-0639-422B-9947-0B2879102F0F}"/>
              </a:ext>
            </a:extLst>
          </p:cNvPr>
          <p:cNvSpPr txBox="1"/>
          <p:nvPr userDrawn="1"/>
        </p:nvSpPr>
        <p:spPr>
          <a:xfrm>
            <a:off x="442913" y="4422322"/>
            <a:ext cx="746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+49 173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7EB7E990-FF4F-4FD5-BDE5-17BBE6792C4D}"/>
              </a:ext>
            </a:extLst>
          </p:cNvPr>
          <p:cNvSpPr txBox="1"/>
          <p:nvPr userDrawn="1"/>
        </p:nvSpPr>
        <p:spPr>
          <a:xfrm>
            <a:off x="442913" y="5317411"/>
            <a:ext cx="1493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14471 Potsdam 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9713576F-BA14-4A2A-9745-ABCC54CBC858}"/>
              </a:ext>
            </a:extLst>
          </p:cNvPr>
          <p:cNvSpPr txBox="1"/>
          <p:nvPr userDrawn="1"/>
        </p:nvSpPr>
        <p:spPr>
          <a:xfrm>
            <a:off x="442913" y="5595779"/>
            <a:ext cx="290611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www.kongresshotel-potsdam.de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D54C8411-33E2-44B1-B9EE-A2EAFAF445A7}"/>
              </a:ext>
            </a:extLst>
          </p:cNvPr>
          <p:cNvSpPr txBox="1"/>
          <p:nvPr userDrawn="1"/>
        </p:nvSpPr>
        <p:spPr>
          <a:xfrm>
            <a:off x="442913" y="5039043"/>
            <a:ext cx="186858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Am Luftschiffhafen 1</a:t>
            </a:r>
          </a:p>
        </p:txBody>
      </p:sp>
      <p:sp>
        <p:nvSpPr>
          <p:cNvPr id="50" name="Textplatzhalter 11">
            <a:extLst>
              <a:ext uri="{FF2B5EF4-FFF2-40B4-BE49-F238E27FC236}">
                <a16:creationId xmlns:a16="http://schemas.microsoft.com/office/drawing/2014/main" id="{68A94F51-993F-48F1-9C8B-8F527E4122C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48415" y="2068778"/>
            <a:ext cx="5400675" cy="369332"/>
          </a:xfrm>
        </p:spPr>
        <p:txBody>
          <a:bodyPr anchor="b"/>
          <a:lstStyle>
            <a:lvl1pPr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51" name="Textplatzhalter 11">
            <a:extLst>
              <a:ext uri="{FF2B5EF4-FFF2-40B4-BE49-F238E27FC236}">
                <a16:creationId xmlns:a16="http://schemas.microsoft.com/office/drawing/2014/main" id="{4C15858C-C272-4639-84FF-1BBDF0A8BD6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48415" y="2536896"/>
            <a:ext cx="5400675" cy="246221"/>
          </a:xfrm>
        </p:spPr>
        <p:txBody>
          <a:bodyPr/>
          <a:lstStyle>
            <a:lvl1pPr>
              <a:defRPr sz="1600" i="1"/>
            </a:lvl1pPr>
          </a:lstStyle>
          <a:p>
            <a:pPr lvl="0"/>
            <a:r>
              <a:rPr lang="de-DE" dirty="0"/>
              <a:t>Bezeichnung</a:t>
            </a:r>
          </a:p>
        </p:txBody>
      </p:sp>
      <p:sp>
        <p:nvSpPr>
          <p:cNvPr id="52" name="Textplatzhalter 11">
            <a:extLst>
              <a:ext uri="{FF2B5EF4-FFF2-40B4-BE49-F238E27FC236}">
                <a16:creationId xmlns:a16="http://schemas.microsoft.com/office/drawing/2014/main" id="{164F19C2-A30C-43D9-82ED-143337A6391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15914" y="4143954"/>
            <a:ext cx="681277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XXXXX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3514C1AC-5747-4E12-B089-B78AD5B727A9}"/>
              </a:ext>
            </a:extLst>
          </p:cNvPr>
          <p:cNvSpPr txBox="1"/>
          <p:nvPr userDrawn="1"/>
        </p:nvSpPr>
        <p:spPr>
          <a:xfrm>
            <a:off x="6348415" y="4143954"/>
            <a:ext cx="114614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+49 331 907</a:t>
            </a:r>
          </a:p>
        </p:txBody>
      </p:sp>
      <p:sp>
        <p:nvSpPr>
          <p:cNvPr id="54" name="Textplatzhalter 11">
            <a:extLst>
              <a:ext uri="{FF2B5EF4-FFF2-40B4-BE49-F238E27FC236}">
                <a16:creationId xmlns:a16="http://schemas.microsoft.com/office/drawing/2014/main" id="{44F5E8C3-11DE-4F10-AB92-A37177CEB9E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48415" y="3865586"/>
            <a:ext cx="2806730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Vorname.Nachname@hukg.de</a:t>
            </a:r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0F1FB7C9-0EA3-4978-97E6-2EC0D12DFE06}"/>
              </a:ext>
            </a:extLst>
          </p:cNvPr>
          <p:cNvGrpSpPr/>
          <p:nvPr userDrawn="1"/>
        </p:nvGrpSpPr>
        <p:grpSpPr>
          <a:xfrm>
            <a:off x="6348414" y="2723895"/>
            <a:ext cx="5400675" cy="607612"/>
            <a:chOff x="7107046" y="4667128"/>
            <a:chExt cx="4284345" cy="480695"/>
          </a:xfrm>
        </p:grpSpPr>
        <p:sp>
          <p:nvSpPr>
            <p:cNvPr id="56" name="object 7">
              <a:extLst>
                <a:ext uri="{FF2B5EF4-FFF2-40B4-BE49-F238E27FC236}">
                  <a16:creationId xmlns:a16="http://schemas.microsoft.com/office/drawing/2014/main" id="{6197F119-EEF4-472A-BD7F-92AA2AFE08A2}"/>
                </a:ext>
              </a:extLst>
            </p:cNvPr>
            <p:cNvSpPr/>
            <p:nvPr userDrawn="1"/>
          </p:nvSpPr>
          <p:spPr>
            <a:xfrm>
              <a:off x="7107046" y="4667128"/>
              <a:ext cx="4284345" cy="480695"/>
            </a:xfrm>
            <a:custGeom>
              <a:avLst/>
              <a:gdLst/>
              <a:ahLst/>
              <a:cxnLst/>
              <a:rect l="l" t="t" r="r" b="b"/>
              <a:pathLst>
                <a:path w="4284345" h="480695">
                  <a:moveTo>
                    <a:pt x="4284002" y="0"/>
                  </a:moveTo>
                  <a:lnTo>
                    <a:pt x="4235156" y="9943"/>
                  </a:lnTo>
                  <a:lnTo>
                    <a:pt x="4185330" y="20015"/>
                  </a:lnTo>
                  <a:lnTo>
                    <a:pt x="4135189" y="30077"/>
                  </a:lnTo>
                  <a:lnTo>
                    <a:pt x="4084739" y="40125"/>
                  </a:lnTo>
                  <a:lnTo>
                    <a:pt x="4033986" y="50156"/>
                  </a:lnTo>
                  <a:lnTo>
                    <a:pt x="3982937" y="60166"/>
                  </a:lnTo>
                  <a:lnTo>
                    <a:pt x="3931598" y="70150"/>
                  </a:lnTo>
                  <a:lnTo>
                    <a:pt x="3879976" y="80105"/>
                  </a:lnTo>
                  <a:lnTo>
                    <a:pt x="3828078" y="90027"/>
                  </a:lnTo>
                  <a:lnTo>
                    <a:pt x="3775909" y="99913"/>
                  </a:lnTo>
                  <a:lnTo>
                    <a:pt x="3723476" y="109758"/>
                  </a:lnTo>
                  <a:lnTo>
                    <a:pt x="3670786" y="119558"/>
                  </a:lnTo>
                  <a:lnTo>
                    <a:pt x="3617845" y="129310"/>
                  </a:lnTo>
                  <a:lnTo>
                    <a:pt x="3564660" y="139009"/>
                  </a:lnTo>
                  <a:lnTo>
                    <a:pt x="3511237" y="148653"/>
                  </a:lnTo>
                  <a:lnTo>
                    <a:pt x="3457582" y="158236"/>
                  </a:lnTo>
                  <a:lnTo>
                    <a:pt x="3403703" y="167756"/>
                  </a:lnTo>
                  <a:lnTo>
                    <a:pt x="3349605" y="177208"/>
                  </a:lnTo>
                  <a:lnTo>
                    <a:pt x="3295295" y="186589"/>
                  </a:lnTo>
                  <a:lnTo>
                    <a:pt x="3240779" y="195894"/>
                  </a:lnTo>
                  <a:lnTo>
                    <a:pt x="3186064" y="205120"/>
                  </a:lnTo>
                  <a:lnTo>
                    <a:pt x="3131156" y="214263"/>
                  </a:lnTo>
                  <a:lnTo>
                    <a:pt x="3076062" y="223318"/>
                  </a:lnTo>
                  <a:lnTo>
                    <a:pt x="3020789" y="232283"/>
                  </a:lnTo>
                  <a:lnTo>
                    <a:pt x="2965342" y="241154"/>
                  </a:lnTo>
                  <a:lnTo>
                    <a:pt x="2909728" y="249925"/>
                  </a:lnTo>
                  <a:lnTo>
                    <a:pt x="2853954" y="258595"/>
                  </a:lnTo>
                  <a:lnTo>
                    <a:pt x="2798027" y="267158"/>
                  </a:lnTo>
                  <a:lnTo>
                    <a:pt x="2741951" y="275611"/>
                  </a:lnTo>
                  <a:lnTo>
                    <a:pt x="2685735" y="283950"/>
                  </a:lnTo>
                  <a:lnTo>
                    <a:pt x="2629384" y="292171"/>
                  </a:lnTo>
                  <a:lnTo>
                    <a:pt x="2572905" y="300271"/>
                  </a:lnTo>
                  <a:lnTo>
                    <a:pt x="2516305" y="308245"/>
                  </a:lnTo>
                  <a:lnTo>
                    <a:pt x="2459590" y="316089"/>
                  </a:lnTo>
                  <a:lnTo>
                    <a:pt x="2402766" y="323800"/>
                  </a:lnTo>
                  <a:lnTo>
                    <a:pt x="2345840" y="331375"/>
                  </a:lnTo>
                  <a:lnTo>
                    <a:pt x="2288818" y="338808"/>
                  </a:lnTo>
                  <a:lnTo>
                    <a:pt x="2231707" y="346096"/>
                  </a:lnTo>
                  <a:lnTo>
                    <a:pt x="2174513" y="353236"/>
                  </a:lnTo>
                  <a:lnTo>
                    <a:pt x="2117242" y="360223"/>
                  </a:lnTo>
                  <a:lnTo>
                    <a:pt x="2059902" y="367053"/>
                  </a:lnTo>
                  <a:lnTo>
                    <a:pt x="2002499" y="373724"/>
                  </a:lnTo>
                  <a:lnTo>
                    <a:pt x="1945039" y="380230"/>
                  </a:lnTo>
                  <a:lnTo>
                    <a:pt x="1887528" y="386568"/>
                  </a:lnTo>
                  <a:lnTo>
                    <a:pt x="1829973" y="392735"/>
                  </a:lnTo>
                  <a:lnTo>
                    <a:pt x="1772381" y="398725"/>
                  </a:lnTo>
                  <a:lnTo>
                    <a:pt x="1714758" y="404536"/>
                  </a:lnTo>
                  <a:lnTo>
                    <a:pt x="1657110" y="410164"/>
                  </a:lnTo>
                  <a:lnTo>
                    <a:pt x="1599444" y="415604"/>
                  </a:lnTo>
                  <a:lnTo>
                    <a:pt x="1541766" y="420854"/>
                  </a:lnTo>
                  <a:lnTo>
                    <a:pt x="1484083" y="425908"/>
                  </a:lnTo>
                  <a:lnTo>
                    <a:pt x="1426402" y="430763"/>
                  </a:lnTo>
                  <a:lnTo>
                    <a:pt x="1368728" y="435416"/>
                  </a:lnTo>
                  <a:lnTo>
                    <a:pt x="1311068" y="439862"/>
                  </a:lnTo>
                  <a:lnTo>
                    <a:pt x="1253429" y="444097"/>
                  </a:lnTo>
                  <a:lnTo>
                    <a:pt x="1195818" y="448119"/>
                  </a:lnTo>
                  <a:lnTo>
                    <a:pt x="1138240" y="451922"/>
                  </a:lnTo>
                  <a:lnTo>
                    <a:pt x="1080701" y="455503"/>
                  </a:lnTo>
                  <a:lnTo>
                    <a:pt x="1023210" y="458858"/>
                  </a:lnTo>
                  <a:lnTo>
                    <a:pt x="965771" y="461984"/>
                  </a:lnTo>
                  <a:lnTo>
                    <a:pt x="908392" y="464876"/>
                  </a:lnTo>
                  <a:lnTo>
                    <a:pt x="851079" y="467530"/>
                  </a:lnTo>
                  <a:lnTo>
                    <a:pt x="793838" y="469943"/>
                  </a:lnTo>
                  <a:lnTo>
                    <a:pt x="736676" y="472111"/>
                  </a:lnTo>
                  <a:lnTo>
                    <a:pt x="679600" y="474030"/>
                  </a:lnTo>
                  <a:lnTo>
                    <a:pt x="622615" y="475696"/>
                  </a:lnTo>
                  <a:lnTo>
                    <a:pt x="565728" y="477106"/>
                  </a:lnTo>
                  <a:lnTo>
                    <a:pt x="508946" y="478254"/>
                  </a:lnTo>
                  <a:lnTo>
                    <a:pt x="452276" y="479139"/>
                  </a:lnTo>
                  <a:lnTo>
                    <a:pt x="395723" y="479755"/>
                  </a:lnTo>
                  <a:lnTo>
                    <a:pt x="339294" y="480098"/>
                  </a:lnTo>
                  <a:lnTo>
                    <a:pt x="282995" y="480166"/>
                  </a:lnTo>
                  <a:lnTo>
                    <a:pt x="226834" y="479954"/>
                  </a:lnTo>
                  <a:lnTo>
                    <a:pt x="170816" y="479458"/>
                  </a:lnTo>
                  <a:lnTo>
                    <a:pt x="114948" y="478675"/>
                  </a:lnTo>
                  <a:lnTo>
                    <a:pt x="59237" y="477600"/>
                  </a:lnTo>
                  <a:lnTo>
                    <a:pt x="3689" y="476229"/>
                  </a:lnTo>
                  <a:lnTo>
                    <a:pt x="0" y="476118"/>
                  </a:lnTo>
                </a:path>
              </a:pathLst>
            </a:custGeom>
            <a:ln w="7112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6E7A0B36-A26F-4241-AF8E-83DDB276AD46}"/>
                </a:ext>
              </a:extLst>
            </p:cNvPr>
            <p:cNvSpPr/>
            <p:nvPr userDrawn="1"/>
          </p:nvSpPr>
          <p:spPr>
            <a:xfrm>
              <a:off x="7107046" y="4904351"/>
              <a:ext cx="4284345" cy="175895"/>
            </a:xfrm>
            <a:custGeom>
              <a:avLst/>
              <a:gdLst/>
              <a:ahLst/>
              <a:cxnLst/>
              <a:rect l="l" t="t" r="r" b="b"/>
              <a:pathLst>
                <a:path w="4284345" h="175895">
                  <a:moveTo>
                    <a:pt x="4284002" y="0"/>
                  </a:moveTo>
                  <a:lnTo>
                    <a:pt x="4238784" y="6437"/>
                  </a:lnTo>
                  <a:lnTo>
                    <a:pt x="4190253" y="13222"/>
                  </a:lnTo>
                  <a:lnTo>
                    <a:pt x="4141426" y="19920"/>
                  </a:lnTo>
                  <a:lnTo>
                    <a:pt x="4092306" y="26529"/>
                  </a:lnTo>
                  <a:lnTo>
                    <a:pt x="4042893" y="33044"/>
                  </a:lnTo>
                  <a:lnTo>
                    <a:pt x="3993190" y="39462"/>
                  </a:lnTo>
                  <a:lnTo>
                    <a:pt x="3943200" y="45779"/>
                  </a:lnTo>
                  <a:lnTo>
                    <a:pt x="3892924" y="51992"/>
                  </a:lnTo>
                  <a:lnTo>
                    <a:pt x="3842365" y="58097"/>
                  </a:lnTo>
                  <a:lnTo>
                    <a:pt x="3791524" y="64091"/>
                  </a:lnTo>
                  <a:lnTo>
                    <a:pt x="3740403" y="69969"/>
                  </a:lnTo>
                  <a:lnTo>
                    <a:pt x="3689006" y="75728"/>
                  </a:lnTo>
                  <a:lnTo>
                    <a:pt x="3637333" y="81365"/>
                  </a:lnTo>
                  <a:lnTo>
                    <a:pt x="3585387" y="86875"/>
                  </a:lnTo>
                  <a:lnTo>
                    <a:pt x="3533170" y="92256"/>
                  </a:lnTo>
                  <a:lnTo>
                    <a:pt x="3480684" y="97504"/>
                  </a:lnTo>
                  <a:lnTo>
                    <a:pt x="3427932" y="102614"/>
                  </a:lnTo>
                  <a:lnTo>
                    <a:pt x="3374914" y="107584"/>
                  </a:lnTo>
                  <a:lnTo>
                    <a:pt x="3321634" y="112410"/>
                  </a:lnTo>
                  <a:lnTo>
                    <a:pt x="3268093" y="117088"/>
                  </a:lnTo>
                  <a:lnTo>
                    <a:pt x="3214294" y="121614"/>
                  </a:lnTo>
                  <a:lnTo>
                    <a:pt x="3160238" y="125985"/>
                  </a:lnTo>
                  <a:lnTo>
                    <a:pt x="3105928" y="130197"/>
                  </a:lnTo>
                  <a:lnTo>
                    <a:pt x="3051365" y="134247"/>
                  </a:lnTo>
                  <a:lnTo>
                    <a:pt x="2996553" y="138131"/>
                  </a:lnTo>
                  <a:lnTo>
                    <a:pt x="2941492" y="141845"/>
                  </a:lnTo>
                  <a:lnTo>
                    <a:pt x="2886185" y="145386"/>
                  </a:lnTo>
                  <a:lnTo>
                    <a:pt x="2830635" y="148750"/>
                  </a:lnTo>
                  <a:lnTo>
                    <a:pt x="2774842" y="151933"/>
                  </a:lnTo>
                  <a:lnTo>
                    <a:pt x="2718810" y="154932"/>
                  </a:lnTo>
                  <a:lnTo>
                    <a:pt x="2662540" y="157744"/>
                  </a:lnTo>
                  <a:lnTo>
                    <a:pt x="2606034" y="160364"/>
                  </a:lnTo>
                  <a:lnTo>
                    <a:pt x="2549295" y="162789"/>
                  </a:lnTo>
                  <a:lnTo>
                    <a:pt x="2492325" y="165015"/>
                  </a:lnTo>
                  <a:lnTo>
                    <a:pt x="2435125" y="167039"/>
                  </a:lnTo>
                  <a:lnTo>
                    <a:pt x="2377698" y="168857"/>
                  </a:lnTo>
                  <a:lnTo>
                    <a:pt x="2320046" y="170465"/>
                  </a:lnTo>
                  <a:lnTo>
                    <a:pt x="2262170" y="171860"/>
                  </a:lnTo>
                  <a:lnTo>
                    <a:pt x="2204074" y="173039"/>
                  </a:lnTo>
                  <a:lnTo>
                    <a:pt x="2145759" y="173997"/>
                  </a:lnTo>
                  <a:lnTo>
                    <a:pt x="2087227" y="174730"/>
                  </a:lnTo>
                  <a:lnTo>
                    <a:pt x="2028480" y="175236"/>
                  </a:lnTo>
                  <a:lnTo>
                    <a:pt x="1969521" y="175511"/>
                  </a:lnTo>
                  <a:lnTo>
                    <a:pt x="1910351" y="175551"/>
                  </a:lnTo>
                  <a:lnTo>
                    <a:pt x="1850972" y="175352"/>
                  </a:lnTo>
                  <a:lnTo>
                    <a:pt x="1791387" y="174911"/>
                  </a:lnTo>
                  <a:lnTo>
                    <a:pt x="1731598" y="174224"/>
                  </a:lnTo>
                  <a:lnTo>
                    <a:pt x="1671606" y="173287"/>
                  </a:lnTo>
                  <a:lnTo>
                    <a:pt x="1611415" y="172098"/>
                  </a:lnTo>
                  <a:lnTo>
                    <a:pt x="1551025" y="170652"/>
                  </a:lnTo>
                  <a:lnTo>
                    <a:pt x="1490440" y="168945"/>
                  </a:lnTo>
                  <a:lnTo>
                    <a:pt x="1429660" y="166974"/>
                  </a:lnTo>
                  <a:lnTo>
                    <a:pt x="1368689" y="164736"/>
                  </a:lnTo>
                  <a:lnTo>
                    <a:pt x="1307528" y="162226"/>
                  </a:lnTo>
                  <a:lnTo>
                    <a:pt x="1246179" y="159442"/>
                  </a:lnTo>
                  <a:lnTo>
                    <a:pt x="1184645" y="156379"/>
                  </a:lnTo>
                  <a:lnTo>
                    <a:pt x="1122927" y="153033"/>
                  </a:lnTo>
                  <a:lnTo>
                    <a:pt x="1061028" y="149402"/>
                  </a:lnTo>
                  <a:lnTo>
                    <a:pt x="998949" y="145482"/>
                  </a:lnTo>
                  <a:lnTo>
                    <a:pt x="936694" y="141269"/>
                  </a:lnTo>
                  <a:lnTo>
                    <a:pt x="874263" y="136759"/>
                  </a:lnTo>
                  <a:lnTo>
                    <a:pt x="811659" y="131948"/>
                  </a:lnTo>
                  <a:lnTo>
                    <a:pt x="748884" y="126834"/>
                  </a:lnTo>
                  <a:lnTo>
                    <a:pt x="685941" y="121412"/>
                  </a:lnTo>
                  <a:lnTo>
                    <a:pt x="622830" y="115679"/>
                  </a:lnTo>
                  <a:lnTo>
                    <a:pt x="559555" y="109631"/>
                  </a:lnTo>
                  <a:lnTo>
                    <a:pt x="496118" y="103265"/>
                  </a:lnTo>
                  <a:lnTo>
                    <a:pt x="432519" y="96577"/>
                  </a:lnTo>
                  <a:lnTo>
                    <a:pt x="368763" y="89563"/>
                  </a:lnTo>
                  <a:lnTo>
                    <a:pt x="304850" y="82220"/>
                  </a:lnTo>
                  <a:lnTo>
                    <a:pt x="240782" y="74543"/>
                  </a:lnTo>
                  <a:lnTo>
                    <a:pt x="176563" y="66530"/>
                  </a:lnTo>
                  <a:lnTo>
                    <a:pt x="112193" y="58177"/>
                  </a:lnTo>
                  <a:lnTo>
                    <a:pt x="47675" y="49481"/>
                  </a:lnTo>
                  <a:lnTo>
                    <a:pt x="0" y="42812"/>
                  </a:lnTo>
                </a:path>
              </a:pathLst>
            </a:custGeom>
            <a:ln w="26670">
              <a:solidFill>
                <a:schemeClr val="accent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Textplatzhalter 11">
            <a:extLst>
              <a:ext uri="{FF2B5EF4-FFF2-40B4-BE49-F238E27FC236}">
                <a16:creationId xmlns:a16="http://schemas.microsoft.com/office/drawing/2014/main" id="{35E2D0B4-288C-4DBD-9EA1-071A133E128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4018" y="4422322"/>
            <a:ext cx="1011495" cy="246221"/>
          </a:xfrm>
        </p:spPr>
        <p:txBody>
          <a:bodyPr wrap="none">
            <a:sp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XXX XXXX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62F487F0-943E-477E-91EA-3D72847E559C}"/>
              </a:ext>
            </a:extLst>
          </p:cNvPr>
          <p:cNvSpPr txBox="1"/>
          <p:nvPr userDrawn="1"/>
        </p:nvSpPr>
        <p:spPr>
          <a:xfrm>
            <a:off x="6348415" y="4422322"/>
            <a:ext cx="746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+49 173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66715325-E74A-478A-948B-1E4821F7D148}"/>
              </a:ext>
            </a:extLst>
          </p:cNvPr>
          <p:cNvSpPr txBox="1"/>
          <p:nvPr userDrawn="1"/>
        </p:nvSpPr>
        <p:spPr>
          <a:xfrm>
            <a:off x="6348415" y="5317411"/>
            <a:ext cx="149399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14471 Potsdam 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97B3DB96-7BD0-4401-8A44-9CDE9FF2B82B}"/>
              </a:ext>
            </a:extLst>
          </p:cNvPr>
          <p:cNvSpPr txBox="1"/>
          <p:nvPr userDrawn="1"/>
        </p:nvSpPr>
        <p:spPr>
          <a:xfrm>
            <a:off x="6348415" y="5595779"/>
            <a:ext cx="290611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www.kongresshotel-potsdam.de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82A20E26-938F-43B0-9DC4-2CE2D9C43A7E}"/>
              </a:ext>
            </a:extLst>
          </p:cNvPr>
          <p:cNvSpPr txBox="1"/>
          <p:nvPr userDrawn="1"/>
        </p:nvSpPr>
        <p:spPr>
          <a:xfrm>
            <a:off x="6348415" y="5039043"/>
            <a:ext cx="186858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600" dirty="0"/>
              <a:t>Am Luftschiffhafen 1</a:t>
            </a:r>
          </a:p>
        </p:txBody>
      </p:sp>
    </p:spTree>
    <p:extLst>
      <p:ext uri="{BB962C8B-B14F-4D97-AF65-F5344CB8AC3E}">
        <p14:creationId xmlns:p14="http://schemas.microsoft.com/office/powerpoint/2010/main" val="2863386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1344">
          <p15:clr>
            <a:srgbClr val="FBAE40"/>
          </p15:clr>
        </p15:guide>
        <p15:guide id="3" pos="3681">
          <p15:clr>
            <a:srgbClr val="FBAE40"/>
          </p15:clr>
        </p15:guide>
        <p15:guide id="4" pos="399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8BEA2DD9-48B2-4950-A0B7-EFF4496CA2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90973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8BEA2DD9-48B2-4950-A0B7-EFF4496CA2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E628D16A-604B-4C09-99F2-7DC0A456B3F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60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0C7270-B965-42DA-9AF2-5F4125FDA9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25353" y="5192897"/>
            <a:ext cx="3053080" cy="484748"/>
          </a:xfrm>
        </p:spPr>
        <p:txBody>
          <a:bodyPr wrap="none" lIns="0" tIns="0" rIns="0" bIns="0" anchor="b"/>
          <a:lstStyle>
            <a:lvl1pPr algn="r">
              <a:defRPr sz="35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 </a:t>
            </a:r>
            <a:r>
              <a:rPr lang="de-DE"/>
              <a:t>erste Zeile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F2F0CBA-67F8-4E37-81D4-7974C28ECF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62699" y="5582197"/>
            <a:ext cx="4924682" cy="769441"/>
          </a:xfrm>
        </p:spPr>
        <p:txBody>
          <a:bodyPr wrap="none" lIns="0" tIns="0" rIns="0" bIns="0"/>
          <a:lstStyle>
            <a:lvl1pPr marL="0" indent="0" algn="r">
              <a:buNone/>
              <a:defRPr sz="5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Titel zweite </a:t>
            </a:r>
            <a:r>
              <a:rPr lang="de-DE"/>
              <a:t>Zeile!</a:t>
            </a:r>
            <a:endParaRPr lang="de-DE" dirty="0"/>
          </a:p>
        </p:txBody>
      </p:sp>
      <p:grpSp>
        <p:nvGrpSpPr>
          <p:cNvPr id="10" name="Grafik 44">
            <a:extLst>
              <a:ext uri="{FF2B5EF4-FFF2-40B4-BE49-F238E27FC236}">
                <a16:creationId xmlns:a16="http://schemas.microsoft.com/office/drawing/2014/main" id="{476174A7-887C-4F64-9305-C5800CABEB5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42913" y="5236534"/>
            <a:ext cx="3409548" cy="919716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F866FDD2-52ED-4BF1-8C98-0601F9C347AE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CAA2198E-6FE0-465B-B259-64D22124FA56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B5758FF6-1832-4ACF-945F-8677A00B4D8E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BD85758-6ADF-4C0A-8CF8-497E351D924A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CF7DEB9F-905F-4F5D-8976-B18FF740D10C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D8F6F07-DF3A-47F1-86BF-6BCF5CAA3AF7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FEDFF804-FAC2-4C28-AC57-0F5FDA226F72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23B4C9A7-AA75-4952-BC2B-862D41463431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81C8131-FB07-4478-A4CA-969922C16886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291594A2-79A7-4874-9AAF-4BE73BA427A0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CD76637-574D-4691-A322-065EFFA94811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8427AE2D-7714-46B1-821F-82DE87A94A32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E3F50408-5639-4EF4-A186-2AF5A3DBBF68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70B42F51-E400-4784-BFD6-CF257D2BD13D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B9639A60-E92E-44B0-98DE-DB289F8A4E32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1EA4C49C-AB7D-4118-BCCB-3F608B21226C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C914DB7E-7253-4A04-97D8-C68EE6CBC469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6E764554-42BF-4461-97E8-7ED4A17A208D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D91E3A80-9CBF-4353-9803-DD11D61E222F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6AEB612A-746C-47C4-960F-35D0BC49E1A3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5857C88E-6ADA-4542-BE42-1F40A10691A9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668DE411-6995-4B1B-B55A-C8D35633FD97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6625638A-0E6F-4D70-99BF-632404F0D88D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45" name="Grafik 39">
            <a:extLst>
              <a:ext uri="{FF2B5EF4-FFF2-40B4-BE49-F238E27FC236}">
                <a16:creationId xmlns:a16="http://schemas.microsoft.com/office/drawing/2014/main" id="{15F32FA6-4291-4473-8393-728AE319B4C8}"/>
              </a:ext>
            </a:extLst>
          </p:cNvPr>
          <p:cNvSpPr/>
          <p:nvPr/>
        </p:nvSpPr>
        <p:spPr>
          <a:xfrm>
            <a:off x="442913" y="3907770"/>
            <a:ext cx="11306172" cy="668779"/>
          </a:xfrm>
          <a:custGeom>
            <a:avLst/>
            <a:gdLst>
              <a:gd name="connsiteX0" fmla="*/ 0 w 11343529"/>
              <a:gd name="connsiteY0" fmla="*/ 230614 h 674931"/>
              <a:gd name="connsiteX1" fmla="*/ 0 w 11343529"/>
              <a:gd name="connsiteY1" fmla="*/ 273278 h 674931"/>
              <a:gd name="connsiteX2" fmla="*/ 2047470 w 11343529"/>
              <a:gd name="connsiteY2" fmla="*/ 499664 h 674931"/>
              <a:gd name="connsiteX3" fmla="*/ 0 w 11343529"/>
              <a:gd name="connsiteY3" fmla="*/ 438552 h 674931"/>
              <a:gd name="connsiteX4" fmla="*/ 0 w 11343529"/>
              <a:gd name="connsiteY4" fmla="*/ 522726 h 674931"/>
              <a:gd name="connsiteX5" fmla="*/ 2448739 w 11343529"/>
              <a:gd name="connsiteY5" fmla="*/ 585760 h 674931"/>
              <a:gd name="connsiteX6" fmla="*/ 3146347 w 11343529"/>
              <a:gd name="connsiteY6" fmla="*/ 581148 h 674931"/>
              <a:gd name="connsiteX7" fmla="*/ 6083988 w 11343529"/>
              <a:gd name="connsiteY7" fmla="*/ 674931 h 674931"/>
              <a:gd name="connsiteX8" fmla="*/ 6217744 w 11343529"/>
              <a:gd name="connsiteY8" fmla="*/ 674931 h 674931"/>
              <a:gd name="connsiteX9" fmla="*/ 11343529 w 11343529"/>
              <a:gd name="connsiteY9" fmla="*/ 460076 h 674931"/>
              <a:gd name="connsiteX10" fmla="*/ 11343529 w 11343529"/>
              <a:gd name="connsiteY10" fmla="*/ 417796 h 674931"/>
              <a:gd name="connsiteX11" fmla="*/ 3747481 w 11343529"/>
              <a:gd name="connsiteY11" fmla="*/ 571155 h 674931"/>
              <a:gd name="connsiteX12" fmla="*/ 11343144 w 11343529"/>
              <a:gd name="connsiteY12" fmla="*/ 84943 h 674931"/>
              <a:gd name="connsiteX13" fmla="*/ 11343144 w 11343529"/>
              <a:gd name="connsiteY13" fmla="*/ 0 h 674931"/>
              <a:gd name="connsiteX14" fmla="*/ 2601328 w 11343529"/>
              <a:gd name="connsiteY14" fmla="*/ 499664 h 674931"/>
              <a:gd name="connsiteX15" fmla="*/ 0 w 11343529"/>
              <a:gd name="connsiteY15" fmla="*/ 230614 h 674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343529" h="674931">
                <a:moveTo>
                  <a:pt x="0" y="230614"/>
                </a:moveTo>
                <a:lnTo>
                  <a:pt x="0" y="273278"/>
                </a:lnTo>
                <a:cubicBezTo>
                  <a:pt x="670319" y="364243"/>
                  <a:pt x="1352809" y="439705"/>
                  <a:pt x="2047470" y="499664"/>
                </a:cubicBezTo>
                <a:cubicBezTo>
                  <a:pt x="1355627" y="494668"/>
                  <a:pt x="670319" y="475450"/>
                  <a:pt x="0" y="438552"/>
                </a:cubicBezTo>
                <a:lnTo>
                  <a:pt x="0" y="522726"/>
                </a:lnTo>
                <a:cubicBezTo>
                  <a:pt x="800231" y="566543"/>
                  <a:pt x="1622371" y="585760"/>
                  <a:pt x="2448739" y="585760"/>
                </a:cubicBezTo>
                <a:cubicBezTo>
                  <a:pt x="2681403" y="585760"/>
                  <a:pt x="2913939" y="584223"/>
                  <a:pt x="3146347" y="581148"/>
                </a:cubicBezTo>
                <a:cubicBezTo>
                  <a:pt x="4106470" y="641108"/>
                  <a:pt x="5085684" y="672369"/>
                  <a:pt x="6083988" y="674931"/>
                </a:cubicBezTo>
                <a:lnTo>
                  <a:pt x="6217744" y="674931"/>
                </a:lnTo>
                <a:cubicBezTo>
                  <a:pt x="8206022" y="674931"/>
                  <a:pt x="9946006" y="565389"/>
                  <a:pt x="11343529" y="460076"/>
                </a:cubicBezTo>
                <a:lnTo>
                  <a:pt x="11343529" y="417796"/>
                </a:lnTo>
                <a:cubicBezTo>
                  <a:pt x="9428662" y="563468"/>
                  <a:pt x="6769296" y="717211"/>
                  <a:pt x="3747481" y="571155"/>
                </a:cubicBezTo>
                <a:cubicBezTo>
                  <a:pt x="6648992" y="508505"/>
                  <a:pt x="9464023" y="255982"/>
                  <a:pt x="11343144" y="84943"/>
                </a:cubicBezTo>
                <a:lnTo>
                  <a:pt x="11343144" y="0"/>
                </a:lnTo>
                <a:cubicBezTo>
                  <a:pt x="9218803" y="192179"/>
                  <a:pt x="5893346" y="491977"/>
                  <a:pt x="2601328" y="499664"/>
                </a:cubicBezTo>
                <a:cubicBezTo>
                  <a:pt x="1755743" y="437399"/>
                  <a:pt x="885174" y="348996"/>
                  <a:pt x="0" y="230614"/>
                </a:cubicBezTo>
              </a:path>
            </a:pathLst>
          </a:custGeom>
          <a:solidFill>
            <a:schemeClr val="accent2"/>
          </a:solidFill>
          <a:ln w="38423" cap="flat">
            <a:noFill/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  <p:sp>
        <p:nvSpPr>
          <p:cNvPr id="57" name="Bildplatzhalter 56">
            <a:extLst>
              <a:ext uri="{FF2B5EF4-FFF2-40B4-BE49-F238E27FC236}">
                <a16:creationId xmlns:a16="http://schemas.microsoft.com/office/drawing/2014/main" id="{B5DD7288-4211-47D6-A95E-B86CBF304EF4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442914" y="442916"/>
            <a:ext cx="11306167" cy="3964744"/>
          </a:xfrm>
          <a:custGeom>
            <a:avLst/>
            <a:gdLst>
              <a:gd name="connsiteX0" fmla="*/ 0 w 11306167"/>
              <a:gd name="connsiteY0" fmla="*/ 0 h 3960091"/>
              <a:gd name="connsiteX1" fmla="*/ 11306167 w 11306167"/>
              <a:gd name="connsiteY1" fmla="*/ 0 h 3960091"/>
              <a:gd name="connsiteX2" fmla="*/ 11305791 w 11306167"/>
              <a:gd name="connsiteY2" fmla="*/ 3464315 h 3960091"/>
              <a:gd name="connsiteX3" fmla="*/ 2597524 w 11306167"/>
              <a:gd name="connsiteY3" fmla="*/ 3949900 h 3960091"/>
              <a:gd name="connsiteX4" fmla="*/ 0 w 11306167"/>
              <a:gd name="connsiteY4" fmla="*/ 3692827 h 3960091"/>
              <a:gd name="connsiteX0" fmla="*/ 0 w 11306167"/>
              <a:gd name="connsiteY0" fmla="*/ 0 h 3964744"/>
              <a:gd name="connsiteX1" fmla="*/ 11306167 w 11306167"/>
              <a:gd name="connsiteY1" fmla="*/ 0 h 3964744"/>
              <a:gd name="connsiteX2" fmla="*/ 11305791 w 11306167"/>
              <a:gd name="connsiteY2" fmla="*/ 3464315 h 3964744"/>
              <a:gd name="connsiteX3" fmla="*/ 2595143 w 11306167"/>
              <a:gd name="connsiteY3" fmla="*/ 3954663 h 3964744"/>
              <a:gd name="connsiteX4" fmla="*/ 0 w 11306167"/>
              <a:gd name="connsiteY4" fmla="*/ 3692827 h 3964744"/>
              <a:gd name="connsiteX5" fmla="*/ 0 w 11306167"/>
              <a:gd name="connsiteY5" fmla="*/ 0 h 396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06167" h="3964744">
                <a:moveTo>
                  <a:pt x="0" y="0"/>
                </a:moveTo>
                <a:lnTo>
                  <a:pt x="11306167" y="0"/>
                </a:lnTo>
                <a:cubicBezTo>
                  <a:pt x="11306042" y="1154772"/>
                  <a:pt x="11305916" y="2309543"/>
                  <a:pt x="11305791" y="3464315"/>
                </a:cubicBezTo>
                <a:cubicBezTo>
                  <a:pt x="9210682" y="3651867"/>
                  <a:pt x="4560467" y="4031300"/>
                  <a:pt x="2595143" y="3954663"/>
                </a:cubicBezTo>
                <a:cubicBezTo>
                  <a:pt x="1674516" y="3897761"/>
                  <a:pt x="882259" y="3810130"/>
                  <a:pt x="0" y="369282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34" name="Bildplatzhalter 17">
            <a:extLst>
              <a:ext uri="{FF2B5EF4-FFF2-40B4-BE49-F238E27FC236}">
                <a16:creationId xmlns:a16="http://schemas.microsoft.com/office/drawing/2014/main" id="{44BA80A4-53D4-44AC-935A-B70545B96C4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5835925" y="3067380"/>
            <a:ext cx="1866503" cy="18665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6106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ag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047F18A8-4134-4B9F-BF3F-F5329385D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589682"/>
            <a:ext cx="12192000" cy="5268319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20" name="Titel 19">
            <a:extLst>
              <a:ext uri="{FF2B5EF4-FFF2-40B4-BE49-F238E27FC236}">
                <a16:creationId xmlns:a16="http://schemas.microsoft.com/office/drawing/2014/main" id="{25AFF742-C071-4CBC-A758-2C7F09CD9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8890"/>
            <a:ext cx="12192000" cy="299225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0164"/>
              <a:gd name="connsiteX1" fmla="*/ 21600 w 21600"/>
              <a:gd name="connsiteY1" fmla="*/ 0 h 20164"/>
              <a:gd name="connsiteX2" fmla="*/ 21600 w 21600"/>
              <a:gd name="connsiteY2" fmla="*/ 17322 h 20164"/>
              <a:gd name="connsiteX3" fmla="*/ 0 w 21600"/>
              <a:gd name="connsiteY3" fmla="*/ 18812 h 20164"/>
              <a:gd name="connsiteX4" fmla="*/ 0 w 21600"/>
              <a:gd name="connsiteY4" fmla="*/ 0 h 20164"/>
              <a:gd name="connsiteX0" fmla="*/ 0 w 21600"/>
              <a:gd name="connsiteY0" fmla="*/ 0 h 19772"/>
              <a:gd name="connsiteX1" fmla="*/ 21600 w 21600"/>
              <a:gd name="connsiteY1" fmla="*/ 0 h 19772"/>
              <a:gd name="connsiteX2" fmla="*/ 21600 w 21600"/>
              <a:gd name="connsiteY2" fmla="*/ 14117 h 19772"/>
              <a:gd name="connsiteX3" fmla="*/ 0 w 21600"/>
              <a:gd name="connsiteY3" fmla="*/ 18812 h 19772"/>
              <a:gd name="connsiteX4" fmla="*/ 0 w 21600"/>
              <a:gd name="connsiteY4" fmla="*/ 0 h 19772"/>
              <a:gd name="connsiteX0" fmla="*/ 0 w 21600"/>
              <a:gd name="connsiteY0" fmla="*/ 0 h 20730"/>
              <a:gd name="connsiteX1" fmla="*/ 21600 w 21600"/>
              <a:gd name="connsiteY1" fmla="*/ 0 h 20730"/>
              <a:gd name="connsiteX2" fmla="*/ 21600 w 21600"/>
              <a:gd name="connsiteY2" fmla="*/ 14117 h 20730"/>
              <a:gd name="connsiteX3" fmla="*/ 0 w 21600"/>
              <a:gd name="connsiteY3" fmla="*/ 18812 h 20730"/>
              <a:gd name="connsiteX4" fmla="*/ 0 w 21600"/>
              <a:gd name="connsiteY4" fmla="*/ 0 h 20730"/>
              <a:gd name="connsiteX0" fmla="*/ 0 w 21600"/>
              <a:gd name="connsiteY0" fmla="*/ 0 h 21637"/>
              <a:gd name="connsiteX1" fmla="*/ 21600 w 21600"/>
              <a:gd name="connsiteY1" fmla="*/ 0 h 21637"/>
              <a:gd name="connsiteX2" fmla="*/ 21600 w 21600"/>
              <a:gd name="connsiteY2" fmla="*/ 14117 h 21637"/>
              <a:gd name="connsiteX3" fmla="*/ 0 w 21600"/>
              <a:gd name="connsiteY3" fmla="*/ 18812 h 21637"/>
              <a:gd name="connsiteX4" fmla="*/ 0 w 21600"/>
              <a:gd name="connsiteY4" fmla="*/ 0 h 2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37">
                <a:moveTo>
                  <a:pt x="0" y="0"/>
                </a:moveTo>
                <a:lnTo>
                  <a:pt x="21600" y="0"/>
                </a:lnTo>
                <a:lnTo>
                  <a:pt x="21600" y="14117"/>
                </a:lnTo>
                <a:cubicBezTo>
                  <a:pt x="10600" y="20721"/>
                  <a:pt x="7549" y="24602"/>
                  <a:pt x="0" y="18812"/>
                </a:cubicBezTo>
                <a:lnTo>
                  <a:pt x="0" y="0"/>
                </a:lnTo>
                <a:close/>
              </a:path>
            </a:pathLst>
          </a:custGeom>
          <a:solidFill>
            <a:srgbClr val="DFE2DA"/>
          </a:solidFill>
        </p:spPr>
        <p:txBody>
          <a:bodyPr lIns="360000" tIns="288000" anchor="t">
            <a:normAutofit/>
          </a:bodyPr>
          <a:lstStyle>
            <a:lvl1pPr>
              <a:defRPr sz="5193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486B4D4F-724B-4D0C-90A5-B33944203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0" y="1266217"/>
            <a:ext cx="12192000" cy="187796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3E90D827-FB90-4518-89EC-EB721C5A0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606045" y="1266217"/>
            <a:ext cx="1926964" cy="160801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5" y="1285938"/>
            <a:ext cx="9144000" cy="1156406"/>
          </a:xfrm>
        </p:spPr>
        <p:txBody>
          <a:bodyPr lIns="360000">
            <a:normAutofit/>
          </a:bodyPr>
          <a:lstStyle>
            <a:lvl1pPr marL="0" indent="0" algn="l">
              <a:lnSpc>
                <a:spcPts val="3412"/>
              </a:lnSpc>
              <a:buNone/>
              <a:defRPr sz="3412"/>
            </a:lvl1pPr>
            <a:lvl2pPr marL="457244" indent="0" algn="ctr">
              <a:buNone/>
              <a:defRPr sz="2000"/>
            </a:lvl2pPr>
            <a:lvl3pPr marL="914487" indent="0" algn="ctr">
              <a:buNone/>
              <a:defRPr sz="1800"/>
            </a:lvl3pPr>
            <a:lvl4pPr marL="1371731" indent="0" algn="ctr">
              <a:buNone/>
              <a:defRPr sz="1601"/>
            </a:lvl4pPr>
            <a:lvl5pPr marL="1828973" indent="0" algn="ctr">
              <a:buNone/>
              <a:defRPr sz="1601"/>
            </a:lvl5pPr>
            <a:lvl6pPr marL="2286217" indent="0" algn="ctr">
              <a:buNone/>
              <a:defRPr sz="1601"/>
            </a:lvl6pPr>
            <a:lvl7pPr marL="2743460" indent="0" algn="ctr">
              <a:buNone/>
              <a:defRPr sz="1601"/>
            </a:lvl7pPr>
            <a:lvl8pPr marL="3200704" indent="0" algn="ctr">
              <a:buNone/>
              <a:defRPr sz="1601"/>
            </a:lvl8pPr>
            <a:lvl9pPr marL="3657946" indent="0" algn="ctr">
              <a:buNone/>
              <a:defRPr sz="1601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7D4863C5-8568-45C3-8311-75F95A2A1D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92000" y="1938234"/>
            <a:ext cx="1625600" cy="135652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18404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DAAB9E4-042D-D224-112A-0BA0FCA3B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FFCAF-B2CF-4F79-BAC7-BC17A13F4D47}" type="datetimeFigureOut">
              <a:rPr lang="de-DE" smtClean="0"/>
              <a:t>14.10.2026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8B611B2-163C-A397-1C97-F170649BA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C5EBB8-A276-0E8C-0DBA-5B039177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3B17F-6EC9-4BED-AA17-4B98F6699A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93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E29454E-1538-448F-8FDD-5219F665E7E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756368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7" imgW="306" imgH="306" progId="TCLayout.ActiveDocument.1">
                  <p:embed/>
                </p:oleObj>
              </mc:Choice>
              <mc:Fallback>
                <p:oleObj name="think-cell Folie" r:id="rId17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32D00767-BEEF-4459-A5E9-FA1CBA3E7F97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258FEA5-A9CA-4265-9F71-171DF726E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527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102A75-EB54-49D8-B9C8-09486BD4A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2061016"/>
            <a:ext cx="11304588" cy="19184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DD10A9-5B95-4647-9DDB-A6A2B76279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3" y="6461967"/>
            <a:ext cx="27432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F66A9BF-7AC6-40C6-8706-6ED7C0407914}" type="datetime4">
              <a:rPr lang="de-DE" smtClean="0"/>
              <a:t>14. Oktober 2026</a:t>
            </a:fld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875D75-ADAE-45D3-ADCA-8F78B74A9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5888" y="6461967"/>
            <a:ext cx="27432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de-DE"/>
              <a:t>Seite </a:t>
            </a:r>
            <a:fld id="{DD50C66B-8422-4FB0-9271-8A5665A711D4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48" name="Grafik 44">
            <a:extLst>
              <a:ext uri="{FF2B5EF4-FFF2-40B4-BE49-F238E27FC236}">
                <a16:creationId xmlns:a16="http://schemas.microsoft.com/office/drawing/2014/main" id="{2462E753-5558-4B44-B8DB-4CA3419CCB60}"/>
              </a:ext>
            </a:extLst>
          </p:cNvPr>
          <p:cNvGrpSpPr>
            <a:grpSpLocks noChangeAspect="1"/>
          </p:cNvGrpSpPr>
          <p:nvPr/>
        </p:nvGrpSpPr>
        <p:grpSpPr>
          <a:xfrm>
            <a:off x="10309225" y="409048"/>
            <a:ext cx="1439863" cy="388399"/>
            <a:chOff x="4743443" y="3066906"/>
            <a:chExt cx="2701105" cy="728615"/>
          </a:xfrm>
          <a:solidFill>
            <a:srgbClr val="575450"/>
          </a:solidFill>
        </p:grpSpPr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3B70ECBD-CECF-4D1F-BB1E-F5A7AC3CBFE6}"/>
                </a:ext>
              </a:extLst>
            </p:cNvPr>
            <p:cNvSpPr/>
            <p:nvPr/>
          </p:nvSpPr>
          <p:spPr>
            <a:xfrm>
              <a:off x="4772774" y="3594354"/>
              <a:ext cx="807351" cy="155114"/>
            </a:xfrm>
            <a:custGeom>
              <a:avLst/>
              <a:gdLst>
                <a:gd name="connsiteX0" fmla="*/ 420065 w 807351"/>
                <a:gd name="connsiteY0" fmla="*/ 54673 h 155114"/>
                <a:gd name="connsiteX1" fmla="*/ 229565 w 807351"/>
                <a:gd name="connsiteY1" fmla="*/ 40386 h 155114"/>
                <a:gd name="connsiteX2" fmla="*/ 42304 w 807351"/>
                <a:gd name="connsiteY2" fmla="*/ 0 h 155114"/>
                <a:gd name="connsiteX3" fmla="*/ 45161 w 807351"/>
                <a:gd name="connsiteY3" fmla="*/ 2572 h 155114"/>
                <a:gd name="connsiteX4" fmla="*/ 63545 w 807351"/>
                <a:gd name="connsiteY4" fmla="*/ 33052 h 155114"/>
                <a:gd name="connsiteX5" fmla="*/ 52400 w 807351"/>
                <a:gd name="connsiteY5" fmla="*/ 59627 h 155114"/>
                <a:gd name="connsiteX6" fmla="*/ 24587 w 807351"/>
                <a:gd name="connsiteY6" fmla="*/ 85725 h 155114"/>
                <a:gd name="connsiteX7" fmla="*/ 8776 w 807351"/>
                <a:gd name="connsiteY7" fmla="*/ 102298 h 155114"/>
                <a:gd name="connsiteX8" fmla="*/ 394 w 807351"/>
                <a:gd name="connsiteY8" fmla="*/ 119729 h 155114"/>
                <a:gd name="connsiteX9" fmla="*/ 3442 w 807351"/>
                <a:gd name="connsiteY9" fmla="*/ 137065 h 155114"/>
                <a:gd name="connsiteX10" fmla="*/ 13919 w 807351"/>
                <a:gd name="connsiteY10" fmla="*/ 147542 h 155114"/>
                <a:gd name="connsiteX11" fmla="*/ 22111 w 807351"/>
                <a:gd name="connsiteY11" fmla="*/ 151067 h 155114"/>
                <a:gd name="connsiteX12" fmla="*/ 29350 w 807351"/>
                <a:gd name="connsiteY12" fmla="*/ 153067 h 155114"/>
                <a:gd name="connsiteX13" fmla="*/ 41447 w 807351"/>
                <a:gd name="connsiteY13" fmla="*/ 154686 h 155114"/>
                <a:gd name="connsiteX14" fmla="*/ 64402 w 807351"/>
                <a:gd name="connsiteY14" fmla="*/ 154686 h 155114"/>
                <a:gd name="connsiteX15" fmla="*/ 107931 w 807351"/>
                <a:gd name="connsiteY15" fmla="*/ 145828 h 155114"/>
                <a:gd name="connsiteX16" fmla="*/ 180035 w 807351"/>
                <a:gd name="connsiteY16" fmla="*/ 99727 h 155114"/>
                <a:gd name="connsiteX17" fmla="*/ 101264 w 807351"/>
                <a:gd name="connsiteY17" fmla="*/ 116777 h 155114"/>
                <a:gd name="connsiteX18" fmla="*/ 63164 w 807351"/>
                <a:gd name="connsiteY18" fmla="*/ 118586 h 155114"/>
                <a:gd name="connsiteX19" fmla="*/ 44971 w 807351"/>
                <a:gd name="connsiteY19" fmla="*/ 117253 h 155114"/>
                <a:gd name="connsiteX20" fmla="*/ 44971 w 807351"/>
                <a:gd name="connsiteY20" fmla="*/ 117253 h 155114"/>
                <a:gd name="connsiteX21" fmla="*/ 50305 w 807351"/>
                <a:gd name="connsiteY21" fmla="*/ 111347 h 155114"/>
                <a:gd name="connsiteX22" fmla="*/ 77451 w 807351"/>
                <a:gd name="connsiteY22" fmla="*/ 76486 h 155114"/>
                <a:gd name="connsiteX23" fmla="*/ 86119 w 807351"/>
                <a:gd name="connsiteY23" fmla="*/ 52578 h 155114"/>
                <a:gd name="connsiteX24" fmla="*/ 83261 w 807351"/>
                <a:gd name="connsiteY24" fmla="*/ 30290 h 155114"/>
                <a:gd name="connsiteX25" fmla="*/ 126886 w 807351"/>
                <a:gd name="connsiteY25" fmla="*/ 53054 h 155114"/>
                <a:gd name="connsiteX26" fmla="*/ 173654 w 807351"/>
                <a:gd name="connsiteY26" fmla="*/ 70675 h 155114"/>
                <a:gd name="connsiteX27" fmla="*/ 197466 w 807351"/>
                <a:gd name="connsiteY27" fmla="*/ 78296 h 155114"/>
                <a:gd name="connsiteX28" fmla="*/ 221564 w 807351"/>
                <a:gd name="connsiteY28" fmla="*/ 84487 h 155114"/>
                <a:gd name="connsiteX29" fmla="*/ 417398 w 807351"/>
                <a:gd name="connsiteY29" fmla="*/ 111728 h 155114"/>
                <a:gd name="connsiteX30" fmla="*/ 614090 w 807351"/>
                <a:gd name="connsiteY30" fmla="*/ 106394 h 155114"/>
                <a:gd name="connsiteX31" fmla="*/ 807352 w 807351"/>
                <a:gd name="connsiteY31" fmla="*/ 70676 h 155114"/>
                <a:gd name="connsiteX32" fmla="*/ 612470 w 807351"/>
                <a:gd name="connsiteY32" fmla="*/ 61150 h 155114"/>
                <a:gd name="connsiteX33" fmla="*/ 420065 w 807351"/>
                <a:gd name="connsiteY33" fmla="*/ 54673 h 15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351" h="155114">
                  <a:moveTo>
                    <a:pt x="420065" y="54673"/>
                  </a:moveTo>
                  <a:cubicBezTo>
                    <a:pt x="356248" y="51625"/>
                    <a:pt x="292621" y="47720"/>
                    <a:pt x="229565" y="40386"/>
                  </a:cubicBezTo>
                  <a:cubicBezTo>
                    <a:pt x="166510" y="33052"/>
                    <a:pt x="104026" y="24098"/>
                    <a:pt x="42304" y="0"/>
                  </a:cubicBezTo>
                  <a:lnTo>
                    <a:pt x="45161" y="2572"/>
                  </a:lnTo>
                  <a:cubicBezTo>
                    <a:pt x="53901" y="10908"/>
                    <a:pt x="60249" y="21432"/>
                    <a:pt x="63545" y="33052"/>
                  </a:cubicBezTo>
                  <a:cubicBezTo>
                    <a:pt x="64208" y="43168"/>
                    <a:pt x="60081" y="53009"/>
                    <a:pt x="52400" y="59627"/>
                  </a:cubicBezTo>
                  <a:cubicBezTo>
                    <a:pt x="43666" y="68881"/>
                    <a:pt x="34378" y="77597"/>
                    <a:pt x="24587" y="85725"/>
                  </a:cubicBezTo>
                  <a:cubicBezTo>
                    <a:pt x="18926" y="90863"/>
                    <a:pt x="13641" y="96401"/>
                    <a:pt x="8776" y="102298"/>
                  </a:cubicBezTo>
                  <a:cubicBezTo>
                    <a:pt x="4529" y="107291"/>
                    <a:pt x="1642" y="113295"/>
                    <a:pt x="394" y="119729"/>
                  </a:cubicBezTo>
                  <a:cubicBezTo>
                    <a:pt x="-661" y="125686"/>
                    <a:pt x="418" y="131825"/>
                    <a:pt x="3442" y="137065"/>
                  </a:cubicBezTo>
                  <a:cubicBezTo>
                    <a:pt x="6013" y="141371"/>
                    <a:pt x="9613" y="144971"/>
                    <a:pt x="13919" y="147542"/>
                  </a:cubicBezTo>
                  <a:cubicBezTo>
                    <a:pt x="16554" y="148929"/>
                    <a:pt x="19293" y="150107"/>
                    <a:pt x="22111" y="151067"/>
                  </a:cubicBezTo>
                  <a:cubicBezTo>
                    <a:pt x="24484" y="151870"/>
                    <a:pt x="26901" y="152538"/>
                    <a:pt x="29350" y="153067"/>
                  </a:cubicBezTo>
                  <a:cubicBezTo>
                    <a:pt x="33345" y="153856"/>
                    <a:pt x="37385" y="154396"/>
                    <a:pt x="41447" y="154686"/>
                  </a:cubicBezTo>
                  <a:cubicBezTo>
                    <a:pt x="49088" y="155257"/>
                    <a:pt x="56761" y="155257"/>
                    <a:pt x="64402" y="154686"/>
                  </a:cubicBezTo>
                  <a:cubicBezTo>
                    <a:pt x="79234" y="153633"/>
                    <a:pt x="93867" y="150656"/>
                    <a:pt x="107931" y="145828"/>
                  </a:cubicBezTo>
                  <a:cubicBezTo>
                    <a:pt x="135464" y="136777"/>
                    <a:pt x="160265" y="120919"/>
                    <a:pt x="180035" y="99727"/>
                  </a:cubicBezTo>
                  <a:cubicBezTo>
                    <a:pt x="154249" y="107400"/>
                    <a:pt x="127915" y="113099"/>
                    <a:pt x="101264" y="116777"/>
                  </a:cubicBezTo>
                  <a:cubicBezTo>
                    <a:pt x="88631" y="118383"/>
                    <a:pt x="75891" y="118988"/>
                    <a:pt x="63164" y="118586"/>
                  </a:cubicBezTo>
                  <a:cubicBezTo>
                    <a:pt x="57079" y="118484"/>
                    <a:pt x="51005" y="118039"/>
                    <a:pt x="44971" y="117253"/>
                  </a:cubicBezTo>
                  <a:lnTo>
                    <a:pt x="44971" y="117253"/>
                  </a:lnTo>
                  <a:lnTo>
                    <a:pt x="50305" y="111347"/>
                  </a:lnTo>
                  <a:cubicBezTo>
                    <a:pt x="60658" y="100804"/>
                    <a:pt x="69766" y="89107"/>
                    <a:pt x="77451" y="76486"/>
                  </a:cubicBezTo>
                  <a:cubicBezTo>
                    <a:pt x="81789" y="69119"/>
                    <a:pt x="84728" y="61013"/>
                    <a:pt x="86119" y="52578"/>
                  </a:cubicBezTo>
                  <a:cubicBezTo>
                    <a:pt x="87138" y="45027"/>
                    <a:pt x="86152" y="37340"/>
                    <a:pt x="83261" y="30290"/>
                  </a:cubicBezTo>
                  <a:cubicBezTo>
                    <a:pt x="97409" y="38610"/>
                    <a:pt x="111969" y="46208"/>
                    <a:pt x="126886" y="53054"/>
                  </a:cubicBezTo>
                  <a:cubicBezTo>
                    <a:pt x="142221" y="59246"/>
                    <a:pt x="157747" y="66008"/>
                    <a:pt x="173654" y="70675"/>
                  </a:cubicBezTo>
                  <a:lnTo>
                    <a:pt x="197466" y="78296"/>
                  </a:lnTo>
                  <a:lnTo>
                    <a:pt x="221564" y="84487"/>
                  </a:lnTo>
                  <a:cubicBezTo>
                    <a:pt x="285792" y="99960"/>
                    <a:pt x="351386" y="109085"/>
                    <a:pt x="417398" y="111728"/>
                  </a:cubicBezTo>
                  <a:cubicBezTo>
                    <a:pt x="483005" y="114671"/>
                    <a:pt x="548739" y="112888"/>
                    <a:pt x="614090" y="106394"/>
                  </a:cubicBezTo>
                  <a:cubicBezTo>
                    <a:pt x="679410" y="100013"/>
                    <a:pt x="744066" y="88063"/>
                    <a:pt x="807352" y="70676"/>
                  </a:cubicBezTo>
                  <a:cubicBezTo>
                    <a:pt x="741629" y="65151"/>
                    <a:pt x="676955" y="63627"/>
                    <a:pt x="612470" y="61150"/>
                  </a:cubicBezTo>
                  <a:cubicBezTo>
                    <a:pt x="547986" y="58674"/>
                    <a:pt x="483883" y="57626"/>
                    <a:pt x="420065" y="5467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772F704D-4429-4BDB-B48B-70E3184FFE4A}"/>
                </a:ext>
              </a:extLst>
            </p:cNvPr>
            <p:cNvSpPr/>
            <p:nvPr/>
          </p:nvSpPr>
          <p:spPr>
            <a:xfrm>
              <a:off x="4743443" y="3066906"/>
              <a:ext cx="1832890" cy="394574"/>
            </a:xfrm>
            <a:custGeom>
              <a:avLst/>
              <a:gdLst>
                <a:gd name="connsiteX0" fmla="*/ 1832712 w 1832890"/>
                <a:gd name="connsiteY0" fmla="*/ 184357 h 394574"/>
                <a:gd name="connsiteX1" fmla="*/ 1822425 w 1832890"/>
                <a:gd name="connsiteY1" fmla="*/ 149305 h 394574"/>
                <a:gd name="connsiteX2" fmla="*/ 1775848 w 1832890"/>
                <a:gd name="connsiteY2" fmla="*/ 97108 h 394574"/>
                <a:gd name="connsiteX3" fmla="*/ 1717745 w 1832890"/>
                <a:gd name="connsiteY3" fmla="*/ 64152 h 394574"/>
                <a:gd name="connsiteX4" fmla="*/ 1593920 w 1832890"/>
                <a:gd name="connsiteY4" fmla="*/ 26052 h 394574"/>
                <a:gd name="connsiteX5" fmla="*/ 1466857 w 1832890"/>
                <a:gd name="connsiteY5" fmla="*/ 7764 h 394574"/>
                <a:gd name="connsiteX6" fmla="*/ 1211872 w 1832890"/>
                <a:gd name="connsiteY6" fmla="*/ 1477 h 394574"/>
                <a:gd name="connsiteX7" fmla="*/ 958317 w 1832890"/>
                <a:gd name="connsiteY7" fmla="*/ 20527 h 394574"/>
                <a:gd name="connsiteX8" fmla="*/ 461493 w 1832890"/>
                <a:gd name="connsiteY8" fmla="*/ 127207 h 394574"/>
                <a:gd name="connsiteX9" fmla="*/ 226225 w 1832890"/>
                <a:gd name="connsiteY9" fmla="*/ 226934 h 394574"/>
                <a:gd name="connsiteX10" fmla="*/ 117926 w 1832890"/>
                <a:gd name="connsiteY10" fmla="*/ 295990 h 394574"/>
                <a:gd name="connsiteX11" fmla="*/ 72777 w 1832890"/>
                <a:gd name="connsiteY11" fmla="*/ 335710 h 394574"/>
                <a:gd name="connsiteX12" fmla="*/ 77445 w 1832890"/>
                <a:gd name="connsiteY12" fmla="*/ 288656 h 394574"/>
                <a:gd name="connsiteX13" fmla="*/ 62490 w 1832890"/>
                <a:gd name="connsiteY13" fmla="*/ 231506 h 394574"/>
                <a:gd name="connsiteX14" fmla="*/ 46012 w 1832890"/>
                <a:gd name="connsiteY14" fmla="*/ 195311 h 394574"/>
                <a:gd name="connsiteX15" fmla="*/ 60490 w 1832890"/>
                <a:gd name="connsiteY15" fmla="*/ 196264 h 394574"/>
                <a:gd name="connsiteX16" fmla="*/ 114687 w 1832890"/>
                <a:gd name="connsiteY16" fmla="*/ 200359 h 394574"/>
                <a:gd name="connsiteX17" fmla="*/ 225273 w 1832890"/>
                <a:gd name="connsiteY17" fmla="*/ 201693 h 394574"/>
                <a:gd name="connsiteX18" fmla="*/ 118974 w 1832890"/>
                <a:gd name="connsiteY18" fmla="*/ 170832 h 394574"/>
                <a:gd name="connsiteX19" fmla="*/ 64586 w 1832890"/>
                <a:gd name="connsiteY19" fmla="*/ 160450 h 394574"/>
                <a:gd name="connsiteX20" fmla="*/ 35439 w 1832890"/>
                <a:gd name="connsiteY20" fmla="*/ 157497 h 394574"/>
                <a:gd name="connsiteX21" fmla="*/ 26676 w 1832890"/>
                <a:gd name="connsiteY21" fmla="*/ 157497 h 394574"/>
                <a:gd name="connsiteX22" fmla="*/ 13437 w 1832890"/>
                <a:gd name="connsiteY22" fmla="*/ 160735 h 394574"/>
                <a:gd name="connsiteX23" fmla="*/ 7626 w 1832890"/>
                <a:gd name="connsiteY23" fmla="*/ 164450 h 394574"/>
                <a:gd name="connsiteX24" fmla="*/ 1911 w 1832890"/>
                <a:gd name="connsiteY24" fmla="*/ 172546 h 394574"/>
                <a:gd name="connsiteX25" fmla="*/ 6 w 1832890"/>
                <a:gd name="connsiteY25" fmla="*/ 182071 h 394574"/>
                <a:gd name="connsiteX26" fmla="*/ 864 w 1832890"/>
                <a:gd name="connsiteY26" fmla="*/ 188453 h 394574"/>
                <a:gd name="connsiteX27" fmla="*/ 3626 w 1832890"/>
                <a:gd name="connsiteY27" fmla="*/ 195406 h 394574"/>
                <a:gd name="connsiteX28" fmla="*/ 5150 w 1832890"/>
                <a:gd name="connsiteY28" fmla="*/ 198454 h 394574"/>
                <a:gd name="connsiteX29" fmla="*/ 47917 w 1832890"/>
                <a:gd name="connsiteY29" fmla="*/ 293704 h 394574"/>
                <a:gd name="connsiteX30" fmla="*/ 50298 w 1832890"/>
                <a:gd name="connsiteY30" fmla="*/ 342472 h 394574"/>
                <a:gd name="connsiteX31" fmla="*/ 40773 w 1832890"/>
                <a:gd name="connsiteY31" fmla="*/ 374667 h 394574"/>
                <a:gd name="connsiteX32" fmla="*/ 31248 w 1832890"/>
                <a:gd name="connsiteY32" fmla="*/ 391050 h 394574"/>
                <a:gd name="connsiteX33" fmla="*/ 34011 w 1832890"/>
                <a:gd name="connsiteY33" fmla="*/ 392764 h 394574"/>
                <a:gd name="connsiteX34" fmla="*/ 34011 w 1832890"/>
                <a:gd name="connsiteY34" fmla="*/ 393622 h 394574"/>
                <a:gd name="connsiteX35" fmla="*/ 34677 w 1832890"/>
                <a:gd name="connsiteY35" fmla="*/ 392955 h 394574"/>
                <a:gd name="connsiteX36" fmla="*/ 37344 w 1832890"/>
                <a:gd name="connsiteY36" fmla="*/ 394574 h 394574"/>
                <a:gd name="connsiteX37" fmla="*/ 132594 w 1832890"/>
                <a:gd name="connsiteY37" fmla="*/ 318374 h 394574"/>
                <a:gd name="connsiteX38" fmla="*/ 187268 w 1832890"/>
                <a:gd name="connsiteY38" fmla="*/ 289799 h 394574"/>
                <a:gd name="connsiteX39" fmla="*/ 243942 w 1832890"/>
                <a:gd name="connsiteY39" fmla="*/ 264844 h 394574"/>
                <a:gd name="connsiteX40" fmla="*/ 479209 w 1832890"/>
                <a:gd name="connsiteY40" fmla="*/ 185977 h 394574"/>
                <a:gd name="connsiteX41" fmla="*/ 599796 w 1832890"/>
                <a:gd name="connsiteY41" fmla="*/ 155306 h 394574"/>
                <a:gd name="connsiteX42" fmla="*/ 721335 w 1832890"/>
                <a:gd name="connsiteY42" fmla="*/ 128350 h 394574"/>
                <a:gd name="connsiteX43" fmla="*/ 966604 w 1832890"/>
                <a:gd name="connsiteY43" fmla="*/ 83107 h 394574"/>
                <a:gd name="connsiteX44" fmla="*/ 1463142 w 1832890"/>
                <a:gd name="connsiteY44" fmla="*/ 52531 h 394574"/>
                <a:gd name="connsiteX45" fmla="*/ 1585919 w 1832890"/>
                <a:gd name="connsiteY45" fmla="*/ 66819 h 394574"/>
                <a:gd name="connsiteX46" fmla="*/ 1703362 w 1832890"/>
                <a:gd name="connsiteY46" fmla="*/ 98347 h 394574"/>
                <a:gd name="connsiteX47" fmla="*/ 1755464 w 1832890"/>
                <a:gd name="connsiteY47" fmla="*/ 125683 h 394574"/>
                <a:gd name="connsiteX48" fmla="*/ 1793564 w 1832890"/>
                <a:gd name="connsiteY48" fmla="*/ 165117 h 394574"/>
                <a:gd name="connsiteX49" fmla="*/ 1806613 w 1832890"/>
                <a:gd name="connsiteY49" fmla="*/ 216361 h 394574"/>
                <a:gd name="connsiteX50" fmla="*/ 1788420 w 1832890"/>
                <a:gd name="connsiteY50" fmla="*/ 272940 h 394574"/>
                <a:gd name="connsiteX51" fmla="*/ 1793755 w 1832890"/>
                <a:gd name="connsiteY51" fmla="*/ 276845 h 394574"/>
                <a:gd name="connsiteX52" fmla="*/ 1828807 w 1832890"/>
                <a:gd name="connsiteY52" fmla="*/ 219981 h 394574"/>
                <a:gd name="connsiteX53" fmla="*/ 1832712 w 1832890"/>
                <a:gd name="connsiteY53" fmla="*/ 184357 h 394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832890" h="394574">
                  <a:moveTo>
                    <a:pt x="1832712" y="184357"/>
                  </a:moveTo>
                  <a:cubicBezTo>
                    <a:pt x="1831865" y="172066"/>
                    <a:pt x="1828355" y="160105"/>
                    <a:pt x="1822425" y="149305"/>
                  </a:cubicBezTo>
                  <a:cubicBezTo>
                    <a:pt x="1811042" y="128611"/>
                    <a:pt x="1795117" y="110765"/>
                    <a:pt x="1775848" y="97108"/>
                  </a:cubicBezTo>
                  <a:cubicBezTo>
                    <a:pt x="1757749" y="84023"/>
                    <a:pt x="1738264" y="72971"/>
                    <a:pt x="1717745" y="64152"/>
                  </a:cubicBezTo>
                  <a:cubicBezTo>
                    <a:pt x="1677910" y="47174"/>
                    <a:pt x="1636409" y="34404"/>
                    <a:pt x="1593920" y="26052"/>
                  </a:cubicBezTo>
                  <a:cubicBezTo>
                    <a:pt x="1551930" y="17649"/>
                    <a:pt x="1509512" y="11544"/>
                    <a:pt x="1466857" y="7764"/>
                  </a:cubicBezTo>
                  <a:cubicBezTo>
                    <a:pt x="1382077" y="333"/>
                    <a:pt x="1296915" y="-1767"/>
                    <a:pt x="1211872" y="1477"/>
                  </a:cubicBezTo>
                  <a:cubicBezTo>
                    <a:pt x="1127100" y="4144"/>
                    <a:pt x="1042613" y="11002"/>
                    <a:pt x="958317" y="20527"/>
                  </a:cubicBezTo>
                  <a:cubicBezTo>
                    <a:pt x="789298" y="37759"/>
                    <a:pt x="622687" y="73534"/>
                    <a:pt x="461493" y="127207"/>
                  </a:cubicBezTo>
                  <a:cubicBezTo>
                    <a:pt x="380451" y="153897"/>
                    <a:pt x="301760" y="187254"/>
                    <a:pt x="226225" y="226934"/>
                  </a:cubicBezTo>
                  <a:cubicBezTo>
                    <a:pt x="188328" y="247005"/>
                    <a:pt x="152111" y="270099"/>
                    <a:pt x="117926" y="295990"/>
                  </a:cubicBezTo>
                  <a:cubicBezTo>
                    <a:pt x="102017" y="308220"/>
                    <a:pt x="86935" y="321489"/>
                    <a:pt x="72777" y="335710"/>
                  </a:cubicBezTo>
                  <a:cubicBezTo>
                    <a:pt x="77560" y="320515"/>
                    <a:pt x="79149" y="304495"/>
                    <a:pt x="77445" y="288656"/>
                  </a:cubicBezTo>
                  <a:cubicBezTo>
                    <a:pt x="75106" y="269010"/>
                    <a:pt x="70074" y="249780"/>
                    <a:pt x="62490" y="231506"/>
                  </a:cubicBezTo>
                  <a:cubicBezTo>
                    <a:pt x="57156" y="219219"/>
                    <a:pt x="51822" y="207217"/>
                    <a:pt x="46012" y="195311"/>
                  </a:cubicBezTo>
                  <a:lnTo>
                    <a:pt x="60490" y="196264"/>
                  </a:lnTo>
                  <a:cubicBezTo>
                    <a:pt x="78302" y="197597"/>
                    <a:pt x="96495" y="199216"/>
                    <a:pt x="114687" y="200359"/>
                  </a:cubicBezTo>
                  <a:cubicBezTo>
                    <a:pt x="151482" y="203190"/>
                    <a:pt x="188421" y="203635"/>
                    <a:pt x="225273" y="201693"/>
                  </a:cubicBezTo>
                  <a:cubicBezTo>
                    <a:pt x="190577" y="189019"/>
                    <a:pt x="155063" y="178708"/>
                    <a:pt x="118974" y="170832"/>
                  </a:cubicBezTo>
                  <a:cubicBezTo>
                    <a:pt x="101067" y="166831"/>
                    <a:pt x="83064" y="163212"/>
                    <a:pt x="64586" y="160450"/>
                  </a:cubicBezTo>
                  <a:cubicBezTo>
                    <a:pt x="54938" y="158885"/>
                    <a:pt x="45205" y="157899"/>
                    <a:pt x="35439" y="157497"/>
                  </a:cubicBezTo>
                  <a:cubicBezTo>
                    <a:pt x="32521" y="157313"/>
                    <a:pt x="29595" y="157313"/>
                    <a:pt x="26676" y="157497"/>
                  </a:cubicBezTo>
                  <a:cubicBezTo>
                    <a:pt x="22094" y="157700"/>
                    <a:pt x="17596" y="158800"/>
                    <a:pt x="13437" y="160735"/>
                  </a:cubicBezTo>
                  <a:cubicBezTo>
                    <a:pt x="11346" y="161715"/>
                    <a:pt x="9393" y="162964"/>
                    <a:pt x="7626" y="164450"/>
                  </a:cubicBezTo>
                  <a:cubicBezTo>
                    <a:pt x="5185" y="166727"/>
                    <a:pt x="3240" y="169484"/>
                    <a:pt x="1911" y="172546"/>
                  </a:cubicBezTo>
                  <a:cubicBezTo>
                    <a:pt x="578" y="175541"/>
                    <a:pt x="-73" y="178794"/>
                    <a:pt x="6" y="182071"/>
                  </a:cubicBezTo>
                  <a:cubicBezTo>
                    <a:pt x="46" y="184225"/>
                    <a:pt x="334" y="186366"/>
                    <a:pt x="864" y="188453"/>
                  </a:cubicBezTo>
                  <a:cubicBezTo>
                    <a:pt x="1565" y="190852"/>
                    <a:pt x="2490" y="193180"/>
                    <a:pt x="3626" y="195406"/>
                  </a:cubicBezTo>
                  <a:lnTo>
                    <a:pt x="5150" y="198454"/>
                  </a:lnTo>
                  <a:cubicBezTo>
                    <a:pt x="21342" y="230744"/>
                    <a:pt x="39345" y="261986"/>
                    <a:pt x="47917" y="293704"/>
                  </a:cubicBezTo>
                  <a:cubicBezTo>
                    <a:pt x="52383" y="309572"/>
                    <a:pt x="53197" y="326245"/>
                    <a:pt x="50298" y="342472"/>
                  </a:cubicBezTo>
                  <a:cubicBezTo>
                    <a:pt x="48180" y="353489"/>
                    <a:pt x="44989" y="364271"/>
                    <a:pt x="40773" y="374667"/>
                  </a:cubicBezTo>
                  <a:cubicBezTo>
                    <a:pt x="37344" y="380001"/>
                    <a:pt x="34011" y="385430"/>
                    <a:pt x="31248" y="391050"/>
                  </a:cubicBezTo>
                  <a:lnTo>
                    <a:pt x="34011" y="392764"/>
                  </a:lnTo>
                  <a:lnTo>
                    <a:pt x="34011" y="393622"/>
                  </a:lnTo>
                  <a:lnTo>
                    <a:pt x="34677" y="392955"/>
                  </a:lnTo>
                  <a:lnTo>
                    <a:pt x="37344" y="394574"/>
                  </a:lnTo>
                  <a:cubicBezTo>
                    <a:pt x="62871" y="361999"/>
                    <a:pt x="97638" y="338853"/>
                    <a:pt x="132594" y="318374"/>
                  </a:cubicBezTo>
                  <a:cubicBezTo>
                    <a:pt x="150406" y="307992"/>
                    <a:pt x="168885" y="298848"/>
                    <a:pt x="187268" y="289799"/>
                  </a:cubicBezTo>
                  <a:cubicBezTo>
                    <a:pt x="205651" y="280750"/>
                    <a:pt x="224796" y="272559"/>
                    <a:pt x="243942" y="264844"/>
                  </a:cubicBezTo>
                  <a:cubicBezTo>
                    <a:pt x="320677" y="233767"/>
                    <a:pt x="399247" y="207428"/>
                    <a:pt x="479209" y="185977"/>
                  </a:cubicBezTo>
                  <a:cubicBezTo>
                    <a:pt x="519119" y="174737"/>
                    <a:pt x="559410" y="164736"/>
                    <a:pt x="599796" y="155306"/>
                  </a:cubicBezTo>
                  <a:cubicBezTo>
                    <a:pt x="640182" y="145876"/>
                    <a:pt x="680758" y="136923"/>
                    <a:pt x="721335" y="128350"/>
                  </a:cubicBezTo>
                  <a:cubicBezTo>
                    <a:pt x="802678" y="111491"/>
                    <a:pt x="884403" y="96156"/>
                    <a:pt x="966604" y="83107"/>
                  </a:cubicBezTo>
                  <a:cubicBezTo>
                    <a:pt x="1130910" y="57294"/>
                    <a:pt x="1297883" y="42911"/>
                    <a:pt x="1463142" y="52531"/>
                  </a:cubicBezTo>
                  <a:cubicBezTo>
                    <a:pt x="1504299" y="55037"/>
                    <a:pt x="1545286" y="59807"/>
                    <a:pt x="1585919" y="66819"/>
                  </a:cubicBezTo>
                  <a:cubicBezTo>
                    <a:pt x="1626046" y="73264"/>
                    <a:pt x="1665402" y="83829"/>
                    <a:pt x="1703362" y="98347"/>
                  </a:cubicBezTo>
                  <a:cubicBezTo>
                    <a:pt x="1721698" y="105480"/>
                    <a:pt x="1739175" y="114650"/>
                    <a:pt x="1755464" y="125683"/>
                  </a:cubicBezTo>
                  <a:cubicBezTo>
                    <a:pt x="1770891" y="135889"/>
                    <a:pt x="1783895" y="149349"/>
                    <a:pt x="1793564" y="165117"/>
                  </a:cubicBezTo>
                  <a:cubicBezTo>
                    <a:pt x="1802559" y="180667"/>
                    <a:pt x="1807075" y="198403"/>
                    <a:pt x="1806613" y="216361"/>
                  </a:cubicBezTo>
                  <a:cubicBezTo>
                    <a:pt x="1804676" y="236307"/>
                    <a:pt x="1798472" y="255603"/>
                    <a:pt x="1788420" y="272940"/>
                  </a:cubicBezTo>
                  <a:lnTo>
                    <a:pt x="1793755" y="276845"/>
                  </a:lnTo>
                  <a:cubicBezTo>
                    <a:pt x="1809922" y="261049"/>
                    <a:pt x="1821959" y="241521"/>
                    <a:pt x="1828807" y="219981"/>
                  </a:cubicBezTo>
                  <a:cubicBezTo>
                    <a:pt x="1832085" y="208407"/>
                    <a:pt x="1833405" y="196367"/>
                    <a:pt x="1832712" y="184357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C710BFEB-58AA-4308-A7C6-272F70AB932D}"/>
                </a:ext>
              </a:extLst>
            </p:cNvPr>
            <p:cNvSpPr/>
            <p:nvPr/>
          </p:nvSpPr>
          <p:spPr>
            <a:xfrm>
              <a:off x="5020532" y="3211538"/>
              <a:ext cx="1214247" cy="220033"/>
            </a:xfrm>
            <a:custGeom>
              <a:avLst/>
              <a:gdLst>
                <a:gd name="connsiteX0" fmla="*/ 903256 w 1214247"/>
                <a:gd name="connsiteY0" fmla="*/ 768 h 220033"/>
                <a:gd name="connsiteX1" fmla="*/ 287750 w 1214247"/>
                <a:gd name="connsiteY1" fmla="*/ 99637 h 220033"/>
                <a:gd name="connsiteX2" fmla="*/ 0 w 1214247"/>
                <a:gd name="connsiteY2" fmla="*/ 220033 h 220033"/>
                <a:gd name="connsiteX3" fmla="*/ 299180 w 1214247"/>
                <a:gd name="connsiteY3" fmla="*/ 142976 h 220033"/>
                <a:gd name="connsiteX4" fmla="*/ 601218 w 1214247"/>
                <a:gd name="connsiteY4" fmla="*/ 85826 h 220033"/>
                <a:gd name="connsiteX5" fmla="*/ 906018 w 1214247"/>
                <a:gd name="connsiteY5" fmla="*/ 45345 h 220033"/>
                <a:gd name="connsiteX6" fmla="*/ 1214247 w 1214247"/>
                <a:gd name="connsiteY6" fmla="*/ 25723 h 220033"/>
                <a:gd name="connsiteX7" fmla="*/ 903256 w 1214247"/>
                <a:gd name="connsiteY7" fmla="*/ 768 h 22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4247" h="220033">
                  <a:moveTo>
                    <a:pt x="903256" y="768"/>
                  </a:moveTo>
                  <a:cubicBezTo>
                    <a:pt x="694611" y="6284"/>
                    <a:pt x="487627" y="39532"/>
                    <a:pt x="287750" y="99637"/>
                  </a:cubicBezTo>
                  <a:cubicBezTo>
                    <a:pt x="187732" y="129162"/>
                    <a:pt x="91242" y="169534"/>
                    <a:pt x="0" y="220033"/>
                  </a:cubicBezTo>
                  <a:cubicBezTo>
                    <a:pt x="99536" y="190125"/>
                    <a:pt x="199168" y="164883"/>
                    <a:pt x="299180" y="142976"/>
                  </a:cubicBezTo>
                  <a:cubicBezTo>
                    <a:pt x="399193" y="121068"/>
                    <a:pt x="500062" y="102304"/>
                    <a:pt x="601218" y="85826"/>
                  </a:cubicBezTo>
                  <a:cubicBezTo>
                    <a:pt x="702374" y="69348"/>
                    <a:pt x="804005" y="55822"/>
                    <a:pt x="906018" y="45345"/>
                  </a:cubicBezTo>
                  <a:cubicBezTo>
                    <a:pt x="1008031" y="34867"/>
                    <a:pt x="1110329" y="27914"/>
                    <a:pt x="1214247" y="25723"/>
                  </a:cubicBezTo>
                  <a:cubicBezTo>
                    <a:pt x="1111863" y="5658"/>
                    <a:pt x="1007530" y="-2715"/>
                    <a:pt x="903256" y="768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9BF25150-30B2-4D58-8477-D711B4AB2E33}"/>
                </a:ext>
              </a:extLst>
            </p:cNvPr>
            <p:cNvSpPr/>
            <p:nvPr/>
          </p:nvSpPr>
          <p:spPr>
            <a:xfrm>
              <a:off x="5600700" y="3404425"/>
              <a:ext cx="112014" cy="147161"/>
            </a:xfrm>
            <a:custGeom>
              <a:avLst/>
              <a:gdLst>
                <a:gd name="connsiteX0" fmla="*/ 73628 w 112014"/>
                <a:gd name="connsiteY0" fmla="*/ 0 h 147161"/>
                <a:gd name="connsiteX1" fmla="*/ 108966 w 112014"/>
                <a:gd name="connsiteY1" fmla="*/ 0 h 147161"/>
                <a:gd name="connsiteX2" fmla="*/ 53150 w 112014"/>
                <a:gd name="connsiteY2" fmla="*/ 67913 h 147161"/>
                <a:gd name="connsiteX3" fmla="*/ 112014 w 112014"/>
                <a:gd name="connsiteY3" fmla="*/ 147161 h 147161"/>
                <a:gd name="connsiteX4" fmla="*/ 75152 w 112014"/>
                <a:gd name="connsiteY4" fmla="*/ 147161 h 147161"/>
                <a:gd name="connsiteX5" fmla="*/ 28575 w 112014"/>
                <a:gd name="connsiteY5" fmla="*/ 80963 h 147161"/>
                <a:gd name="connsiteX6" fmla="*/ 28575 w 112014"/>
                <a:gd name="connsiteY6" fmla="*/ 80963 h 147161"/>
                <a:gd name="connsiteX7" fmla="*/ 28575 w 112014"/>
                <a:gd name="connsiteY7" fmla="*/ 147161 h 147161"/>
                <a:gd name="connsiteX8" fmla="*/ 0 w 112014"/>
                <a:gd name="connsiteY8" fmla="*/ 147161 h 147161"/>
                <a:gd name="connsiteX9" fmla="*/ 0 w 112014"/>
                <a:gd name="connsiteY9" fmla="*/ 0 h 147161"/>
                <a:gd name="connsiteX10" fmla="*/ 28575 w 112014"/>
                <a:gd name="connsiteY10" fmla="*/ 0 h 147161"/>
                <a:gd name="connsiteX11" fmla="*/ 28575 w 112014"/>
                <a:gd name="connsiteY11" fmla="*/ 62103 h 147161"/>
                <a:gd name="connsiteX12" fmla="*/ 28575 w 112014"/>
                <a:gd name="connsiteY12" fmla="*/ 62103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014" h="147161">
                  <a:moveTo>
                    <a:pt x="73628" y="0"/>
                  </a:moveTo>
                  <a:lnTo>
                    <a:pt x="108966" y="0"/>
                  </a:lnTo>
                  <a:lnTo>
                    <a:pt x="53150" y="67913"/>
                  </a:lnTo>
                  <a:lnTo>
                    <a:pt x="112014" y="147161"/>
                  </a:lnTo>
                  <a:lnTo>
                    <a:pt x="75152" y="147161"/>
                  </a:lnTo>
                  <a:lnTo>
                    <a:pt x="28575" y="80963"/>
                  </a:lnTo>
                  <a:lnTo>
                    <a:pt x="28575" y="80963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62103"/>
                  </a:lnTo>
                  <a:lnTo>
                    <a:pt x="28575" y="62103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49684D02-068E-42FA-945C-F0985E3AF179}"/>
                </a:ext>
              </a:extLst>
            </p:cNvPr>
            <p:cNvSpPr/>
            <p:nvPr/>
          </p:nvSpPr>
          <p:spPr>
            <a:xfrm>
              <a:off x="5735288" y="3400520"/>
              <a:ext cx="145542" cy="154971"/>
            </a:xfrm>
            <a:custGeom>
              <a:avLst/>
              <a:gdLst>
                <a:gd name="connsiteX0" fmla="*/ 72771 w 145542"/>
                <a:gd name="connsiteY0" fmla="*/ 154972 h 154971"/>
                <a:gd name="connsiteX1" fmla="*/ 0 w 145542"/>
                <a:gd name="connsiteY1" fmla="*/ 77343 h 154971"/>
                <a:gd name="connsiteX2" fmla="*/ 72771 w 145542"/>
                <a:gd name="connsiteY2" fmla="*/ 0 h 154971"/>
                <a:gd name="connsiteX3" fmla="*/ 145542 w 145542"/>
                <a:gd name="connsiteY3" fmla="*/ 77343 h 154971"/>
                <a:gd name="connsiteX4" fmla="*/ 72771 w 145542"/>
                <a:gd name="connsiteY4" fmla="*/ 154972 h 154971"/>
                <a:gd name="connsiteX5" fmla="*/ 72771 w 145542"/>
                <a:gd name="connsiteY5" fmla="*/ 28289 h 154971"/>
                <a:gd name="connsiteX6" fmla="*/ 29623 w 145542"/>
                <a:gd name="connsiteY6" fmla="*/ 75914 h 154971"/>
                <a:gd name="connsiteX7" fmla="*/ 72771 w 145542"/>
                <a:gd name="connsiteY7" fmla="*/ 126492 h 154971"/>
                <a:gd name="connsiteX8" fmla="*/ 115919 w 145542"/>
                <a:gd name="connsiteY8" fmla="*/ 75914 h 154971"/>
                <a:gd name="connsiteX9" fmla="*/ 72771 w 145542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542" h="154971">
                  <a:moveTo>
                    <a:pt x="72771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771" y="0"/>
                  </a:cubicBezTo>
                  <a:cubicBezTo>
                    <a:pt x="116967" y="0"/>
                    <a:pt x="145542" y="33528"/>
                    <a:pt x="145542" y="77343"/>
                  </a:cubicBezTo>
                  <a:cubicBezTo>
                    <a:pt x="145542" y="121158"/>
                    <a:pt x="117634" y="154972"/>
                    <a:pt x="72771" y="154972"/>
                  </a:cubicBezTo>
                  <a:close/>
                  <a:moveTo>
                    <a:pt x="72771" y="28289"/>
                  </a:moveTo>
                  <a:cubicBezTo>
                    <a:pt x="45625" y="28289"/>
                    <a:pt x="29623" y="52292"/>
                    <a:pt x="29623" y="75914"/>
                  </a:cubicBezTo>
                  <a:cubicBezTo>
                    <a:pt x="29623" y="99536"/>
                    <a:pt x="40958" y="126492"/>
                    <a:pt x="72771" y="126492"/>
                  </a:cubicBezTo>
                  <a:cubicBezTo>
                    <a:pt x="104585" y="126492"/>
                    <a:pt x="115919" y="98584"/>
                    <a:pt x="115919" y="75914"/>
                  </a:cubicBezTo>
                  <a:cubicBezTo>
                    <a:pt x="115919" y="53245"/>
                    <a:pt x="99917" y="28480"/>
                    <a:pt x="72771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FA199BA3-9B00-4C1C-83B0-E6C71E0455AC}"/>
                </a:ext>
              </a:extLst>
            </p:cNvPr>
            <p:cNvSpPr/>
            <p:nvPr/>
          </p:nvSpPr>
          <p:spPr>
            <a:xfrm>
              <a:off x="5920358" y="3400425"/>
              <a:ext cx="126777" cy="154114"/>
            </a:xfrm>
            <a:custGeom>
              <a:avLst/>
              <a:gdLst>
                <a:gd name="connsiteX0" fmla="*/ 0 w 126777"/>
                <a:gd name="connsiteY0" fmla="*/ 0 h 154114"/>
                <a:gd name="connsiteX1" fmla="*/ 20669 w 126777"/>
                <a:gd name="connsiteY1" fmla="*/ 0 h 154114"/>
                <a:gd name="connsiteX2" fmla="*/ 98203 w 126777"/>
                <a:gd name="connsiteY2" fmla="*/ 102870 h 154114"/>
                <a:gd name="connsiteX3" fmla="*/ 98203 w 126777"/>
                <a:gd name="connsiteY3" fmla="*/ 102870 h 154114"/>
                <a:gd name="connsiteX4" fmla="*/ 98203 w 126777"/>
                <a:gd name="connsiteY4" fmla="*/ 4000 h 154114"/>
                <a:gd name="connsiteX5" fmla="*/ 126778 w 126777"/>
                <a:gd name="connsiteY5" fmla="*/ 4000 h 154114"/>
                <a:gd name="connsiteX6" fmla="*/ 126778 w 126777"/>
                <a:gd name="connsiteY6" fmla="*/ 154115 h 154114"/>
                <a:gd name="connsiteX7" fmla="*/ 106108 w 126777"/>
                <a:gd name="connsiteY7" fmla="*/ 154115 h 154114"/>
                <a:gd name="connsiteX8" fmla="*/ 28575 w 126777"/>
                <a:gd name="connsiteY8" fmla="*/ 51245 h 154114"/>
                <a:gd name="connsiteX9" fmla="*/ 28575 w 126777"/>
                <a:gd name="connsiteY9" fmla="*/ 51245 h 154114"/>
                <a:gd name="connsiteX10" fmla="*/ 28575 w 126777"/>
                <a:gd name="connsiteY10" fmla="*/ 151162 h 154114"/>
                <a:gd name="connsiteX11" fmla="*/ 0 w 126777"/>
                <a:gd name="connsiteY11" fmla="*/ 151162 h 15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777" h="154114">
                  <a:moveTo>
                    <a:pt x="0" y="0"/>
                  </a:moveTo>
                  <a:lnTo>
                    <a:pt x="20669" y="0"/>
                  </a:lnTo>
                  <a:lnTo>
                    <a:pt x="98203" y="102870"/>
                  </a:lnTo>
                  <a:lnTo>
                    <a:pt x="98203" y="102870"/>
                  </a:lnTo>
                  <a:lnTo>
                    <a:pt x="98203" y="4000"/>
                  </a:lnTo>
                  <a:lnTo>
                    <a:pt x="126778" y="4000"/>
                  </a:lnTo>
                  <a:lnTo>
                    <a:pt x="126778" y="154115"/>
                  </a:lnTo>
                  <a:lnTo>
                    <a:pt x="106108" y="154115"/>
                  </a:lnTo>
                  <a:lnTo>
                    <a:pt x="28575" y="51245"/>
                  </a:lnTo>
                  <a:lnTo>
                    <a:pt x="28575" y="51245"/>
                  </a:lnTo>
                  <a:lnTo>
                    <a:pt x="28575" y="151162"/>
                  </a:lnTo>
                  <a:lnTo>
                    <a:pt x="0" y="1511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46ABCF46-4B16-4BDC-9042-7BF9DBF0EE30}"/>
                </a:ext>
              </a:extLst>
            </p:cNvPr>
            <p:cNvSpPr/>
            <p:nvPr/>
          </p:nvSpPr>
          <p:spPr>
            <a:xfrm>
              <a:off x="6091142" y="3400124"/>
              <a:ext cx="136683" cy="154986"/>
            </a:xfrm>
            <a:custGeom>
              <a:avLst/>
              <a:gdLst>
                <a:gd name="connsiteX0" fmla="*/ 136684 w 136683"/>
                <a:gd name="connsiteY0" fmla="*/ 73166 h 154986"/>
                <a:gd name="connsiteX1" fmla="*/ 136684 w 136683"/>
                <a:gd name="connsiteY1" fmla="*/ 76500 h 154986"/>
                <a:gd name="connsiteX2" fmla="*/ 70009 w 136683"/>
                <a:gd name="connsiteY2" fmla="*/ 154986 h 154986"/>
                <a:gd name="connsiteX3" fmla="*/ 0 w 136683"/>
                <a:gd name="connsiteY3" fmla="*/ 78119 h 154986"/>
                <a:gd name="connsiteX4" fmla="*/ 71818 w 136683"/>
                <a:gd name="connsiteY4" fmla="*/ 14 h 154986"/>
                <a:gd name="connsiteX5" fmla="*/ 130016 w 136683"/>
                <a:gd name="connsiteY5" fmla="*/ 35162 h 154986"/>
                <a:gd name="connsiteX6" fmla="*/ 104584 w 136683"/>
                <a:gd name="connsiteY6" fmla="*/ 48782 h 154986"/>
                <a:gd name="connsiteX7" fmla="*/ 71056 w 136683"/>
                <a:gd name="connsiteY7" fmla="*/ 25351 h 154986"/>
                <a:gd name="connsiteX8" fmla="*/ 29623 w 136683"/>
                <a:gd name="connsiteY8" fmla="*/ 78119 h 154986"/>
                <a:gd name="connsiteX9" fmla="*/ 71247 w 136683"/>
                <a:gd name="connsiteY9" fmla="*/ 129650 h 154986"/>
                <a:gd name="connsiteX10" fmla="*/ 104775 w 136683"/>
                <a:gd name="connsiteY10" fmla="*/ 96217 h 154986"/>
                <a:gd name="connsiteX11" fmla="*/ 73533 w 136683"/>
                <a:gd name="connsiteY11" fmla="*/ 96217 h 154986"/>
                <a:gd name="connsiteX12" fmla="*/ 73533 w 136683"/>
                <a:gd name="connsiteY12" fmla="*/ 73166 h 15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683" h="154986">
                  <a:moveTo>
                    <a:pt x="136684" y="73166"/>
                  </a:moveTo>
                  <a:lnTo>
                    <a:pt x="136684" y="76500"/>
                  </a:lnTo>
                  <a:cubicBezTo>
                    <a:pt x="136684" y="118124"/>
                    <a:pt x="115443" y="154986"/>
                    <a:pt x="70009" y="154986"/>
                  </a:cubicBezTo>
                  <a:cubicBezTo>
                    <a:pt x="27146" y="154986"/>
                    <a:pt x="0" y="118696"/>
                    <a:pt x="0" y="78119"/>
                  </a:cubicBezTo>
                  <a:cubicBezTo>
                    <a:pt x="0" y="36114"/>
                    <a:pt x="27908" y="14"/>
                    <a:pt x="71818" y="14"/>
                  </a:cubicBezTo>
                  <a:cubicBezTo>
                    <a:pt x="96382" y="-508"/>
                    <a:pt x="119045" y="13178"/>
                    <a:pt x="130016" y="35162"/>
                  </a:cubicBezTo>
                  <a:lnTo>
                    <a:pt x="104584" y="48782"/>
                  </a:lnTo>
                  <a:cubicBezTo>
                    <a:pt x="99061" y="35000"/>
                    <a:pt x="85897" y="25801"/>
                    <a:pt x="71056" y="25351"/>
                  </a:cubicBezTo>
                  <a:cubicBezTo>
                    <a:pt x="43339" y="25351"/>
                    <a:pt x="29623" y="53926"/>
                    <a:pt x="29623" y="78119"/>
                  </a:cubicBezTo>
                  <a:cubicBezTo>
                    <a:pt x="29623" y="102313"/>
                    <a:pt x="43529" y="129650"/>
                    <a:pt x="71247" y="129650"/>
                  </a:cubicBezTo>
                  <a:cubicBezTo>
                    <a:pt x="89457" y="129014"/>
                    <a:pt x="104087" y="114426"/>
                    <a:pt x="104775" y="96217"/>
                  </a:cubicBezTo>
                  <a:lnTo>
                    <a:pt x="73533" y="96217"/>
                  </a:lnTo>
                  <a:lnTo>
                    <a:pt x="73533" y="73166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2B8FAB07-58BE-4EAE-ABFF-8BE1278E9C35}"/>
                </a:ext>
              </a:extLst>
            </p:cNvPr>
            <p:cNvSpPr/>
            <p:nvPr/>
          </p:nvSpPr>
          <p:spPr>
            <a:xfrm>
              <a:off x="6271926" y="3404425"/>
              <a:ext cx="99059" cy="147161"/>
            </a:xfrm>
            <a:custGeom>
              <a:avLst/>
              <a:gdLst>
                <a:gd name="connsiteX0" fmla="*/ 99060 w 99059"/>
                <a:gd name="connsiteY0" fmla="*/ 147161 h 147161"/>
                <a:gd name="connsiteX1" fmla="*/ 64294 w 99059"/>
                <a:gd name="connsiteY1" fmla="*/ 147161 h 147161"/>
                <a:gd name="connsiteX2" fmla="*/ 28575 w 99059"/>
                <a:gd name="connsiteY2" fmla="*/ 87821 h 147161"/>
                <a:gd name="connsiteX3" fmla="*/ 28575 w 99059"/>
                <a:gd name="connsiteY3" fmla="*/ 87821 h 147161"/>
                <a:gd name="connsiteX4" fmla="*/ 28575 w 99059"/>
                <a:gd name="connsiteY4" fmla="*/ 147161 h 147161"/>
                <a:gd name="connsiteX5" fmla="*/ 0 w 99059"/>
                <a:gd name="connsiteY5" fmla="*/ 147161 h 147161"/>
                <a:gd name="connsiteX6" fmla="*/ 0 w 99059"/>
                <a:gd name="connsiteY6" fmla="*/ 0 h 147161"/>
                <a:gd name="connsiteX7" fmla="*/ 38862 w 99059"/>
                <a:gd name="connsiteY7" fmla="*/ 0 h 147161"/>
                <a:gd name="connsiteX8" fmla="*/ 88011 w 99059"/>
                <a:gd name="connsiteY8" fmla="*/ 44291 h 147161"/>
                <a:gd name="connsiteX9" fmla="*/ 58007 w 99059"/>
                <a:gd name="connsiteY9" fmla="*/ 85058 h 147161"/>
                <a:gd name="connsiteX10" fmla="*/ 28194 w 99059"/>
                <a:gd name="connsiteY10" fmla="*/ 67723 h 147161"/>
                <a:gd name="connsiteX11" fmla="*/ 31909 w 99059"/>
                <a:gd name="connsiteY11" fmla="*/ 67723 h 147161"/>
                <a:gd name="connsiteX12" fmla="*/ 58864 w 99059"/>
                <a:gd name="connsiteY12" fmla="*/ 45053 h 147161"/>
                <a:gd name="connsiteX13" fmla="*/ 32099 w 99059"/>
                <a:gd name="connsiteY13" fmla="*/ 23432 h 147161"/>
                <a:gd name="connsiteX14" fmla="*/ 28194 w 99059"/>
                <a:gd name="connsiteY14" fmla="*/ 23432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059" h="147161">
                  <a:moveTo>
                    <a:pt x="99060" y="147161"/>
                  </a:moveTo>
                  <a:lnTo>
                    <a:pt x="64294" y="147161"/>
                  </a:lnTo>
                  <a:lnTo>
                    <a:pt x="28575" y="87821"/>
                  </a:lnTo>
                  <a:lnTo>
                    <a:pt x="28575" y="87821"/>
                  </a:lnTo>
                  <a:lnTo>
                    <a:pt x="28575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38862" y="0"/>
                  </a:lnTo>
                  <a:cubicBezTo>
                    <a:pt x="67913" y="0"/>
                    <a:pt x="88011" y="12859"/>
                    <a:pt x="88011" y="44291"/>
                  </a:cubicBezTo>
                  <a:cubicBezTo>
                    <a:pt x="89486" y="63435"/>
                    <a:pt x="76724" y="80775"/>
                    <a:pt x="58007" y="85058"/>
                  </a:cubicBezTo>
                  <a:close/>
                  <a:moveTo>
                    <a:pt x="28194" y="67723"/>
                  </a:moveTo>
                  <a:lnTo>
                    <a:pt x="31909" y="67723"/>
                  </a:lnTo>
                  <a:cubicBezTo>
                    <a:pt x="47720" y="67723"/>
                    <a:pt x="58864" y="63056"/>
                    <a:pt x="58864" y="45053"/>
                  </a:cubicBezTo>
                  <a:cubicBezTo>
                    <a:pt x="58864" y="27051"/>
                    <a:pt x="47339" y="23432"/>
                    <a:pt x="32099" y="23432"/>
                  </a:cubicBezTo>
                  <a:lnTo>
                    <a:pt x="28194" y="2343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:a16="http://schemas.microsoft.com/office/drawing/2014/main" id="{42B3B3E3-AA94-43FE-A475-C5BBEB5E8742}"/>
                </a:ext>
              </a:extLst>
            </p:cNvPr>
            <p:cNvSpPr/>
            <p:nvPr/>
          </p:nvSpPr>
          <p:spPr>
            <a:xfrm>
              <a:off x="6410325" y="3404425"/>
              <a:ext cx="76200" cy="146780"/>
            </a:xfrm>
            <a:custGeom>
              <a:avLst/>
              <a:gdLst>
                <a:gd name="connsiteX0" fmla="*/ 28575 w 76200"/>
                <a:gd name="connsiteY0" fmla="*/ 24575 h 146780"/>
                <a:gd name="connsiteX1" fmla="*/ 28575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575" y="24575"/>
                  </a:moveTo>
                  <a:lnTo>
                    <a:pt x="28575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1A99EEAE-BF7F-4B31-AC68-FCF2D13C4EFE}"/>
                </a:ext>
              </a:extLst>
            </p:cNvPr>
            <p:cNvSpPr/>
            <p:nvPr/>
          </p:nvSpPr>
          <p:spPr>
            <a:xfrm>
              <a:off x="6528530" y="3400425"/>
              <a:ext cx="93630" cy="155066"/>
            </a:xfrm>
            <a:custGeom>
              <a:avLst/>
              <a:gdLst>
                <a:gd name="connsiteX0" fmla="*/ 75057 w 93630"/>
                <a:gd name="connsiteY0" fmla="*/ 36385 h 155066"/>
                <a:gd name="connsiteX1" fmla="*/ 53245 w 93630"/>
                <a:gd name="connsiteY1" fmla="*/ 24289 h 155066"/>
                <a:gd name="connsiteX2" fmla="*/ 35338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9 w 93630"/>
                <a:gd name="connsiteY6" fmla="*/ 108299 h 155066"/>
                <a:gd name="connsiteX7" fmla="*/ 45053 w 93630"/>
                <a:gd name="connsiteY7" fmla="*/ 129826 h 155066"/>
                <a:gd name="connsiteX8" fmla="*/ 64161 w 93630"/>
                <a:gd name="connsiteY8" fmla="*/ 109519 h 155066"/>
                <a:gd name="connsiteX9" fmla="*/ 64103 w 93630"/>
                <a:gd name="connsiteY9" fmla="*/ 108490 h 155066"/>
                <a:gd name="connsiteX10" fmla="*/ 38576 w 93630"/>
                <a:gd name="connsiteY10" fmla="*/ 84487 h 155066"/>
                <a:gd name="connsiteX11" fmla="*/ 5620 w 93630"/>
                <a:gd name="connsiteY11" fmla="*/ 44196 h 155066"/>
                <a:gd name="connsiteX12" fmla="*/ 47128 w 93630"/>
                <a:gd name="connsiteY12" fmla="*/ 20 h 155066"/>
                <a:gd name="connsiteX13" fmla="*/ 48292 w 93630"/>
                <a:gd name="connsiteY13" fmla="*/ 0 h 155066"/>
                <a:gd name="connsiteX14" fmla="*/ 88487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057" y="36385"/>
                  </a:moveTo>
                  <a:cubicBezTo>
                    <a:pt x="70259" y="28967"/>
                    <a:pt x="62078" y="24430"/>
                    <a:pt x="53245" y="24289"/>
                  </a:cubicBezTo>
                  <a:cubicBezTo>
                    <a:pt x="43779" y="24069"/>
                    <a:pt x="35850" y="31408"/>
                    <a:pt x="35338" y="40862"/>
                  </a:cubicBezTo>
                  <a:cubicBezTo>
                    <a:pt x="35338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9" y="108299"/>
                  </a:lnTo>
                  <a:cubicBezTo>
                    <a:pt x="22051" y="120268"/>
                    <a:pt x="32604" y="128816"/>
                    <a:pt x="45053" y="129826"/>
                  </a:cubicBezTo>
                  <a:cubicBezTo>
                    <a:pt x="55937" y="129495"/>
                    <a:pt x="64492" y="120403"/>
                    <a:pt x="64161" y="109519"/>
                  </a:cubicBezTo>
                  <a:cubicBezTo>
                    <a:pt x="64151" y="109175"/>
                    <a:pt x="64132" y="108832"/>
                    <a:pt x="64103" y="108490"/>
                  </a:cubicBezTo>
                  <a:cubicBezTo>
                    <a:pt x="64103" y="93250"/>
                    <a:pt x="50006" y="88964"/>
                    <a:pt x="38576" y="84487"/>
                  </a:cubicBezTo>
                  <a:cubicBezTo>
                    <a:pt x="19240" y="76200"/>
                    <a:pt x="5620" y="66675"/>
                    <a:pt x="5620" y="44196"/>
                  </a:cubicBezTo>
                  <a:cubicBezTo>
                    <a:pt x="4883" y="20535"/>
                    <a:pt x="23467" y="757"/>
                    <a:pt x="47128" y="20"/>
                  </a:cubicBezTo>
                  <a:cubicBezTo>
                    <a:pt x="47516" y="8"/>
                    <a:pt x="47904" y="2"/>
                    <a:pt x="48292" y="0"/>
                  </a:cubicBezTo>
                  <a:cubicBezTo>
                    <a:pt x="63254" y="309"/>
                    <a:pt x="77572" y="6145"/>
                    <a:pt x="88487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F26D375D-F615-4B57-917E-13EFCB9E0B81}"/>
                </a:ext>
              </a:extLst>
            </p:cNvPr>
            <p:cNvSpPr/>
            <p:nvPr/>
          </p:nvSpPr>
          <p:spPr>
            <a:xfrm>
              <a:off x="6660261" y="3400425"/>
              <a:ext cx="93630" cy="155066"/>
            </a:xfrm>
            <a:custGeom>
              <a:avLst/>
              <a:gdLst>
                <a:gd name="connsiteX0" fmla="*/ 75343 w 93630"/>
                <a:gd name="connsiteY0" fmla="*/ 36385 h 155066"/>
                <a:gd name="connsiteX1" fmla="*/ 53245 w 93630"/>
                <a:gd name="connsiteY1" fmla="*/ 24289 h 155066"/>
                <a:gd name="connsiteX2" fmla="*/ 35242 w 93630"/>
                <a:gd name="connsiteY2" fmla="*/ 40862 h 155066"/>
                <a:gd name="connsiteX3" fmla="*/ 93631 w 93630"/>
                <a:gd name="connsiteY3" fmla="*/ 104680 h 155066"/>
                <a:gd name="connsiteX4" fmla="*/ 45244 w 93630"/>
                <a:gd name="connsiteY4" fmla="*/ 155067 h 155066"/>
                <a:gd name="connsiteX5" fmla="*/ 0 w 93630"/>
                <a:gd name="connsiteY5" fmla="*/ 126492 h 155066"/>
                <a:gd name="connsiteX6" fmla="*/ 18478 w 93630"/>
                <a:gd name="connsiteY6" fmla="*/ 108299 h 155066"/>
                <a:gd name="connsiteX7" fmla="*/ 45339 w 93630"/>
                <a:gd name="connsiteY7" fmla="*/ 129730 h 155066"/>
                <a:gd name="connsiteX8" fmla="*/ 64447 w 93630"/>
                <a:gd name="connsiteY8" fmla="*/ 109423 h 155066"/>
                <a:gd name="connsiteX9" fmla="*/ 64389 w 93630"/>
                <a:gd name="connsiteY9" fmla="*/ 108394 h 155066"/>
                <a:gd name="connsiteX10" fmla="*/ 38767 w 93630"/>
                <a:gd name="connsiteY10" fmla="*/ 84392 h 155066"/>
                <a:gd name="connsiteX11" fmla="*/ 6001 w 93630"/>
                <a:gd name="connsiteY11" fmla="*/ 44196 h 155066"/>
                <a:gd name="connsiteX12" fmla="*/ 47508 w 93630"/>
                <a:gd name="connsiteY12" fmla="*/ 20 h 155066"/>
                <a:gd name="connsiteX13" fmla="*/ 48577 w 93630"/>
                <a:gd name="connsiteY13" fmla="*/ 0 h 155066"/>
                <a:gd name="connsiteX14" fmla="*/ 88773 w 93630"/>
                <a:gd name="connsiteY14" fmla="*/ 16383 h 15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3630" h="155066">
                  <a:moveTo>
                    <a:pt x="75343" y="36385"/>
                  </a:moveTo>
                  <a:cubicBezTo>
                    <a:pt x="70465" y="28909"/>
                    <a:pt x="62171" y="24369"/>
                    <a:pt x="53245" y="24289"/>
                  </a:cubicBezTo>
                  <a:cubicBezTo>
                    <a:pt x="43761" y="24067"/>
                    <a:pt x="35804" y="31393"/>
                    <a:pt x="35242" y="40862"/>
                  </a:cubicBezTo>
                  <a:cubicBezTo>
                    <a:pt x="35242" y="65723"/>
                    <a:pt x="93631" y="55340"/>
                    <a:pt x="93631" y="104680"/>
                  </a:cubicBezTo>
                  <a:cubicBezTo>
                    <a:pt x="93631" y="134207"/>
                    <a:pt x="75343" y="155067"/>
                    <a:pt x="45244" y="155067"/>
                  </a:cubicBezTo>
                  <a:cubicBezTo>
                    <a:pt x="26049" y="154606"/>
                    <a:pt x="8664" y="143626"/>
                    <a:pt x="0" y="126492"/>
                  </a:cubicBezTo>
                  <a:lnTo>
                    <a:pt x="18478" y="108299"/>
                  </a:lnTo>
                  <a:cubicBezTo>
                    <a:pt x="22121" y="120322"/>
                    <a:pt x="32807" y="128848"/>
                    <a:pt x="45339" y="129730"/>
                  </a:cubicBezTo>
                  <a:cubicBezTo>
                    <a:pt x="56223" y="129399"/>
                    <a:pt x="64778" y="120308"/>
                    <a:pt x="64447" y="109423"/>
                  </a:cubicBezTo>
                  <a:cubicBezTo>
                    <a:pt x="64437" y="109080"/>
                    <a:pt x="64417" y="108737"/>
                    <a:pt x="64389" y="108394"/>
                  </a:cubicBezTo>
                  <a:cubicBezTo>
                    <a:pt x="64389" y="93154"/>
                    <a:pt x="50292" y="88868"/>
                    <a:pt x="38767" y="84392"/>
                  </a:cubicBezTo>
                  <a:cubicBezTo>
                    <a:pt x="19717" y="76581"/>
                    <a:pt x="6001" y="67056"/>
                    <a:pt x="6001" y="44196"/>
                  </a:cubicBezTo>
                  <a:cubicBezTo>
                    <a:pt x="5264" y="20535"/>
                    <a:pt x="23847" y="757"/>
                    <a:pt x="47508" y="20"/>
                  </a:cubicBezTo>
                  <a:cubicBezTo>
                    <a:pt x="47864" y="9"/>
                    <a:pt x="48221" y="2"/>
                    <a:pt x="48577" y="0"/>
                  </a:cubicBezTo>
                  <a:cubicBezTo>
                    <a:pt x="63540" y="309"/>
                    <a:pt x="77858" y="6145"/>
                    <a:pt x="88773" y="16383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903C658B-759D-448E-BC19-CBCA61ED9376}"/>
                </a:ext>
              </a:extLst>
            </p:cNvPr>
            <p:cNvSpPr/>
            <p:nvPr/>
          </p:nvSpPr>
          <p:spPr>
            <a:xfrm>
              <a:off x="6798373" y="3404425"/>
              <a:ext cx="110204" cy="147447"/>
            </a:xfrm>
            <a:custGeom>
              <a:avLst/>
              <a:gdLst>
                <a:gd name="connsiteX0" fmla="*/ 81629 w 110204"/>
                <a:gd name="connsiteY0" fmla="*/ 58007 h 147447"/>
                <a:gd name="connsiteX1" fmla="*/ 81629 w 110204"/>
                <a:gd name="connsiteY1" fmla="*/ 0 h 147447"/>
                <a:gd name="connsiteX2" fmla="*/ 110204 w 110204"/>
                <a:gd name="connsiteY2" fmla="*/ 0 h 147447"/>
                <a:gd name="connsiteX3" fmla="*/ 110204 w 110204"/>
                <a:gd name="connsiteY3" fmla="*/ 147161 h 147447"/>
                <a:gd name="connsiteX4" fmla="*/ 81629 w 110204"/>
                <a:gd name="connsiteY4" fmla="*/ 147161 h 147447"/>
                <a:gd name="connsiteX5" fmla="*/ 81629 w 110204"/>
                <a:gd name="connsiteY5" fmla="*/ 81725 h 147447"/>
                <a:gd name="connsiteX6" fmla="*/ 28575 w 110204"/>
                <a:gd name="connsiteY6" fmla="*/ 81725 h 147447"/>
                <a:gd name="connsiteX7" fmla="*/ 28575 w 110204"/>
                <a:gd name="connsiteY7" fmla="*/ 147447 h 147447"/>
                <a:gd name="connsiteX8" fmla="*/ 0 w 110204"/>
                <a:gd name="connsiteY8" fmla="*/ 147447 h 147447"/>
                <a:gd name="connsiteX9" fmla="*/ 0 w 110204"/>
                <a:gd name="connsiteY9" fmla="*/ 0 h 147447"/>
                <a:gd name="connsiteX10" fmla="*/ 28575 w 110204"/>
                <a:gd name="connsiteY10" fmla="*/ 0 h 147447"/>
                <a:gd name="connsiteX11" fmla="*/ 28575 w 110204"/>
                <a:gd name="connsiteY11" fmla="*/ 58007 h 1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0204" h="147447">
                  <a:moveTo>
                    <a:pt x="81629" y="58007"/>
                  </a:moveTo>
                  <a:lnTo>
                    <a:pt x="81629" y="0"/>
                  </a:lnTo>
                  <a:lnTo>
                    <a:pt x="110204" y="0"/>
                  </a:lnTo>
                  <a:lnTo>
                    <a:pt x="110204" y="147161"/>
                  </a:lnTo>
                  <a:lnTo>
                    <a:pt x="81629" y="147161"/>
                  </a:lnTo>
                  <a:lnTo>
                    <a:pt x="81629" y="81725"/>
                  </a:lnTo>
                  <a:lnTo>
                    <a:pt x="28575" y="81725"/>
                  </a:lnTo>
                  <a:lnTo>
                    <a:pt x="28575" y="147447"/>
                  </a:lnTo>
                  <a:lnTo>
                    <a:pt x="0" y="147447"/>
                  </a:lnTo>
                  <a:lnTo>
                    <a:pt x="0" y="0"/>
                  </a:lnTo>
                  <a:lnTo>
                    <a:pt x="28575" y="0"/>
                  </a:lnTo>
                  <a:lnTo>
                    <a:pt x="28575" y="58007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1" name="Freihandform: Form 60">
              <a:extLst>
                <a:ext uri="{FF2B5EF4-FFF2-40B4-BE49-F238E27FC236}">
                  <a16:creationId xmlns:a16="http://schemas.microsoft.com/office/drawing/2014/main" id="{12781927-FCCB-41ED-BF2F-7748C2AAFFC7}"/>
                </a:ext>
              </a:extLst>
            </p:cNvPr>
            <p:cNvSpPr/>
            <p:nvPr/>
          </p:nvSpPr>
          <p:spPr>
            <a:xfrm>
              <a:off x="6948201" y="3400520"/>
              <a:ext cx="145637" cy="154971"/>
            </a:xfrm>
            <a:custGeom>
              <a:avLst/>
              <a:gdLst>
                <a:gd name="connsiteX0" fmla="*/ 72866 w 145637"/>
                <a:gd name="connsiteY0" fmla="*/ 154972 h 154971"/>
                <a:gd name="connsiteX1" fmla="*/ 0 w 145637"/>
                <a:gd name="connsiteY1" fmla="*/ 77343 h 154971"/>
                <a:gd name="connsiteX2" fmla="*/ 72866 w 145637"/>
                <a:gd name="connsiteY2" fmla="*/ 0 h 154971"/>
                <a:gd name="connsiteX3" fmla="*/ 145637 w 145637"/>
                <a:gd name="connsiteY3" fmla="*/ 77343 h 154971"/>
                <a:gd name="connsiteX4" fmla="*/ 72866 w 145637"/>
                <a:gd name="connsiteY4" fmla="*/ 154972 h 154971"/>
                <a:gd name="connsiteX5" fmla="*/ 72866 w 145637"/>
                <a:gd name="connsiteY5" fmla="*/ 28289 h 154971"/>
                <a:gd name="connsiteX6" fmla="*/ 29718 w 145637"/>
                <a:gd name="connsiteY6" fmla="*/ 75914 h 154971"/>
                <a:gd name="connsiteX7" fmla="*/ 72866 w 145637"/>
                <a:gd name="connsiteY7" fmla="*/ 126492 h 154971"/>
                <a:gd name="connsiteX8" fmla="*/ 115919 w 145637"/>
                <a:gd name="connsiteY8" fmla="*/ 75914 h 154971"/>
                <a:gd name="connsiteX9" fmla="*/ 72866 w 145637"/>
                <a:gd name="connsiteY9" fmla="*/ 28480 h 15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37" h="154971">
                  <a:moveTo>
                    <a:pt x="72866" y="154972"/>
                  </a:moveTo>
                  <a:cubicBezTo>
                    <a:pt x="27908" y="154972"/>
                    <a:pt x="0" y="120587"/>
                    <a:pt x="0" y="77343"/>
                  </a:cubicBezTo>
                  <a:cubicBezTo>
                    <a:pt x="0" y="34100"/>
                    <a:pt x="28575" y="0"/>
                    <a:pt x="72866" y="0"/>
                  </a:cubicBezTo>
                  <a:cubicBezTo>
                    <a:pt x="117158" y="0"/>
                    <a:pt x="145637" y="33528"/>
                    <a:pt x="145637" y="77343"/>
                  </a:cubicBezTo>
                  <a:cubicBezTo>
                    <a:pt x="145637" y="121158"/>
                    <a:pt x="117729" y="154972"/>
                    <a:pt x="72866" y="154972"/>
                  </a:cubicBezTo>
                  <a:close/>
                  <a:moveTo>
                    <a:pt x="72866" y="28289"/>
                  </a:moveTo>
                  <a:cubicBezTo>
                    <a:pt x="45720" y="28289"/>
                    <a:pt x="29718" y="52292"/>
                    <a:pt x="29718" y="75914"/>
                  </a:cubicBezTo>
                  <a:cubicBezTo>
                    <a:pt x="29718" y="99536"/>
                    <a:pt x="41053" y="126492"/>
                    <a:pt x="72866" y="126492"/>
                  </a:cubicBezTo>
                  <a:cubicBezTo>
                    <a:pt x="104680" y="126492"/>
                    <a:pt x="115919" y="98584"/>
                    <a:pt x="115919" y="75914"/>
                  </a:cubicBezTo>
                  <a:cubicBezTo>
                    <a:pt x="115919" y="53245"/>
                    <a:pt x="100298" y="28480"/>
                    <a:pt x="72866" y="28480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2" name="Freihandform: Form 61">
              <a:extLst>
                <a:ext uri="{FF2B5EF4-FFF2-40B4-BE49-F238E27FC236}">
                  <a16:creationId xmlns:a16="http://schemas.microsoft.com/office/drawing/2014/main" id="{00126C66-16DA-4542-920D-7B9FA6445B07}"/>
                </a:ext>
              </a:extLst>
            </p:cNvPr>
            <p:cNvSpPr/>
            <p:nvPr/>
          </p:nvSpPr>
          <p:spPr>
            <a:xfrm>
              <a:off x="7122795" y="3404425"/>
              <a:ext cx="87629" cy="147161"/>
            </a:xfrm>
            <a:custGeom>
              <a:avLst/>
              <a:gdLst>
                <a:gd name="connsiteX0" fmla="*/ 58388 w 87629"/>
                <a:gd name="connsiteY0" fmla="*/ 147161 h 147161"/>
                <a:gd name="connsiteX1" fmla="*/ 29813 w 87629"/>
                <a:gd name="connsiteY1" fmla="*/ 147161 h 147161"/>
                <a:gd name="connsiteX2" fmla="*/ 29813 w 87629"/>
                <a:gd name="connsiteY2" fmla="*/ 24575 h 147161"/>
                <a:gd name="connsiteX3" fmla="*/ 0 w 87629"/>
                <a:gd name="connsiteY3" fmla="*/ 24575 h 147161"/>
                <a:gd name="connsiteX4" fmla="*/ 0 w 87629"/>
                <a:gd name="connsiteY4" fmla="*/ 0 h 147161"/>
                <a:gd name="connsiteX5" fmla="*/ 87630 w 87629"/>
                <a:gd name="connsiteY5" fmla="*/ 0 h 147161"/>
                <a:gd name="connsiteX6" fmla="*/ 87630 w 87629"/>
                <a:gd name="connsiteY6" fmla="*/ 24575 h 147161"/>
                <a:gd name="connsiteX7" fmla="*/ 58007 w 87629"/>
                <a:gd name="connsiteY7" fmla="*/ 24575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7629" h="147161">
                  <a:moveTo>
                    <a:pt x="58388" y="147161"/>
                  </a:moveTo>
                  <a:lnTo>
                    <a:pt x="29813" y="147161"/>
                  </a:lnTo>
                  <a:lnTo>
                    <a:pt x="29813" y="24575"/>
                  </a:lnTo>
                  <a:lnTo>
                    <a:pt x="0" y="24575"/>
                  </a:lnTo>
                  <a:lnTo>
                    <a:pt x="0" y="0"/>
                  </a:lnTo>
                  <a:lnTo>
                    <a:pt x="87630" y="0"/>
                  </a:lnTo>
                  <a:lnTo>
                    <a:pt x="87630" y="24575"/>
                  </a:lnTo>
                  <a:lnTo>
                    <a:pt x="58007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3" name="Freihandform: Form 62">
              <a:extLst>
                <a:ext uri="{FF2B5EF4-FFF2-40B4-BE49-F238E27FC236}">
                  <a16:creationId xmlns:a16="http://schemas.microsoft.com/office/drawing/2014/main" id="{D05CC549-530D-48ED-8CF7-BEACA1EBAC5E}"/>
                </a:ext>
              </a:extLst>
            </p:cNvPr>
            <p:cNvSpPr/>
            <p:nvPr/>
          </p:nvSpPr>
          <p:spPr>
            <a:xfrm>
              <a:off x="7250525" y="3404425"/>
              <a:ext cx="76200" cy="146780"/>
            </a:xfrm>
            <a:custGeom>
              <a:avLst/>
              <a:gdLst>
                <a:gd name="connsiteX0" fmla="*/ 28861 w 76200"/>
                <a:gd name="connsiteY0" fmla="*/ 24575 h 146780"/>
                <a:gd name="connsiteX1" fmla="*/ 28861 w 76200"/>
                <a:gd name="connsiteY1" fmla="*/ 56960 h 146780"/>
                <a:gd name="connsiteX2" fmla="*/ 74200 w 76200"/>
                <a:gd name="connsiteY2" fmla="*/ 56960 h 146780"/>
                <a:gd name="connsiteX3" fmla="*/ 74200 w 76200"/>
                <a:gd name="connsiteY3" fmla="*/ 82010 h 146780"/>
                <a:gd name="connsiteX4" fmla="*/ 28575 w 76200"/>
                <a:gd name="connsiteY4" fmla="*/ 82010 h 146780"/>
                <a:gd name="connsiteX5" fmla="*/ 28575 w 76200"/>
                <a:gd name="connsiteY5" fmla="*/ 121825 h 146780"/>
                <a:gd name="connsiteX6" fmla="*/ 76200 w 76200"/>
                <a:gd name="connsiteY6" fmla="*/ 121825 h 146780"/>
                <a:gd name="connsiteX7" fmla="*/ 76200 w 76200"/>
                <a:gd name="connsiteY7" fmla="*/ 146780 h 146780"/>
                <a:gd name="connsiteX8" fmla="*/ 0 w 76200"/>
                <a:gd name="connsiteY8" fmla="*/ 146780 h 146780"/>
                <a:gd name="connsiteX9" fmla="*/ 0 w 76200"/>
                <a:gd name="connsiteY9" fmla="*/ 0 h 146780"/>
                <a:gd name="connsiteX10" fmla="*/ 76200 w 76200"/>
                <a:gd name="connsiteY10" fmla="*/ 0 h 146780"/>
                <a:gd name="connsiteX11" fmla="*/ 76200 w 76200"/>
                <a:gd name="connsiteY11" fmla="*/ 24575 h 14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46780">
                  <a:moveTo>
                    <a:pt x="28861" y="24575"/>
                  </a:moveTo>
                  <a:lnTo>
                    <a:pt x="28861" y="56960"/>
                  </a:lnTo>
                  <a:lnTo>
                    <a:pt x="74200" y="56960"/>
                  </a:lnTo>
                  <a:lnTo>
                    <a:pt x="74200" y="82010"/>
                  </a:lnTo>
                  <a:lnTo>
                    <a:pt x="28575" y="82010"/>
                  </a:lnTo>
                  <a:lnTo>
                    <a:pt x="28575" y="121825"/>
                  </a:lnTo>
                  <a:lnTo>
                    <a:pt x="76200" y="121825"/>
                  </a:lnTo>
                  <a:lnTo>
                    <a:pt x="76200" y="146780"/>
                  </a:lnTo>
                  <a:lnTo>
                    <a:pt x="0" y="146780"/>
                  </a:lnTo>
                  <a:lnTo>
                    <a:pt x="0" y="0"/>
                  </a:lnTo>
                  <a:lnTo>
                    <a:pt x="76200" y="0"/>
                  </a:lnTo>
                  <a:lnTo>
                    <a:pt x="76200" y="24575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4" name="Freihandform: Form 63">
              <a:extLst>
                <a:ext uri="{FF2B5EF4-FFF2-40B4-BE49-F238E27FC236}">
                  <a16:creationId xmlns:a16="http://schemas.microsoft.com/office/drawing/2014/main" id="{8EC28BC0-BBAC-4E1E-B28C-873273209CF1}"/>
                </a:ext>
              </a:extLst>
            </p:cNvPr>
            <p:cNvSpPr/>
            <p:nvPr/>
          </p:nvSpPr>
          <p:spPr>
            <a:xfrm>
              <a:off x="7375207" y="3404425"/>
              <a:ext cx="69341" cy="147161"/>
            </a:xfrm>
            <a:custGeom>
              <a:avLst/>
              <a:gdLst>
                <a:gd name="connsiteX0" fmla="*/ 28766 w 69341"/>
                <a:gd name="connsiteY0" fmla="*/ 122206 h 147161"/>
                <a:gd name="connsiteX1" fmla="*/ 69342 w 69341"/>
                <a:gd name="connsiteY1" fmla="*/ 122206 h 147161"/>
                <a:gd name="connsiteX2" fmla="*/ 69342 w 69341"/>
                <a:gd name="connsiteY2" fmla="*/ 147161 h 147161"/>
                <a:gd name="connsiteX3" fmla="*/ 0 w 69341"/>
                <a:gd name="connsiteY3" fmla="*/ 147161 h 147161"/>
                <a:gd name="connsiteX4" fmla="*/ 0 w 69341"/>
                <a:gd name="connsiteY4" fmla="*/ 0 h 147161"/>
                <a:gd name="connsiteX5" fmla="*/ 28575 w 69341"/>
                <a:gd name="connsiteY5" fmla="*/ 0 h 14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41" h="147161">
                  <a:moveTo>
                    <a:pt x="28766" y="122206"/>
                  </a:moveTo>
                  <a:lnTo>
                    <a:pt x="69342" y="122206"/>
                  </a:lnTo>
                  <a:lnTo>
                    <a:pt x="69342" y="147161"/>
                  </a:lnTo>
                  <a:lnTo>
                    <a:pt x="0" y="147161"/>
                  </a:lnTo>
                  <a:lnTo>
                    <a:pt x="0" y="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5" name="Freihandform: Form 64">
              <a:extLst>
                <a:ext uri="{FF2B5EF4-FFF2-40B4-BE49-F238E27FC236}">
                  <a16:creationId xmlns:a16="http://schemas.microsoft.com/office/drawing/2014/main" id="{9460418C-B8CE-4930-B180-191543092191}"/>
                </a:ext>
              </a:extLst>
            </p:cNvPr>
            <p:cNvSpPr/>
            <p:nvPr/>
          </p:nvSpPr>
          <p:spPr>
            <a:xfrm>
              <a:off x="5630703" y="3649429"/>
              <a:ext cx="73546" cy="140282"/>
            </a:xfrm>
            <a:custGeom>
              <a:avLst/>
              <a:gdLst>
                <a:gd name="connsiteX0" fmla="*/ 15526 w 73546"/>
                <a:gd name="connsiteY0" fmla="*/ 140283 h 140282"/>
                <a:gd name="connsiteX1" fmla="*/ 0 w 73546"/>
                <a:gd name="connsiteY1" fmla="*/ 140283 h 140282"/>
                <a:gd name="connsiteX2" fmla="*/ 0 w 73546"/>
                <a:gd name="connsiteY2" fmla="*/ 265 h 140282"/>
                <a:gd name="connsiteX3" fmla="*/ 22955 w 73546"/>
                <a:gd name="connsiteY3" fmla="*/ 265 h 140282"/>
                <a:gd name="connsiteX4" fmla="*/ 57721 w 73546"/>
                <a:gd name="connsiteY4" fmla="*/ 7695 h 140282"/>
                <a:gd name="connsiteX5" fmla="*/ 73533 w 73546"/>
                <a:gd name="connsiteY5" fmla="*/ 39603 h 140282"/>
                <a:gd name="connsiteX6" fmla="*/ 60103 w 73546"/>
                <a:gd name="connsiteY6" fmla="*/ 69702 h 140282"/>
                <a:gd name="connsiteX7" fmla="*/ 26860 w 73546"/>
                <a:gd name="connsiteY7" fmla="*/ 79227 h 140282"/>
                <a:gd name="connsiteX8" fmla="*/ 15526 w 73546"/>
                <a:gd name="connsiteY8" fmla="*/ 79227 h 140282"/>
                <a:gd name="connsiteX9" fmla="*/ 15526 w 73546"/>
                <a:gd name="connsiteY9" fmla="*/ 64083 h 140282"/>
                <a:gd name="connsiteX10" fmla="*/ 26003 w 73546"/>
                <a:gd name="connsiteY10" fmla="*/ 64083 h 140282"/>
                <a:gd name="connsiteX11" fmla="*/ 57912 w 73546"/>
                <a:gd name="connsiteY11" fmla="*/ 38841 h 140282"/>
                <a:gd name="connsiteX12" fmla="*/ 21336 w 73546"/>
                <a:gd name="connsiteY12" fmla="*/ 14362 h 140282"/>
                <a:gd name="connsiteX13" fmla="*/ 15526 w 73546"/>
                <a:gd name="connsiteY13" fmla="*/ 14362 h 14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546" h="140282">
                  <a:moveTo>
                    <a:pt x="15526" y="140283"/>
                  </a:moveTo>
                  <a:lnTo>
                    <a:pt x="0" y="140283"/>
                  </a:lnTo>
                  <a:lnTo>
                    <a:pt x="0" y="265"/>
                  </a:lnTo>
                  <a:lnTo>
                    <a:pt x="22955" y="265"/>
                  </a:lnTo>
                  <a:cubicBezTo>
                    <a:pt x="35032" y="-882"/>
                    <a:pt x="47169" y="1712"/>
                    <a:pt x="57721" y="7695"/>
                  </a:cubicBezTo>
                  <a:cubicBezTo>
                    <a:pt x="67944" y="15062"/>
                    <a:pt x="73863" y="27007"/>
                    <a:pt x="73533" y="39603"/>
                  </a:cubicBezTo>
                  <a:cubicBezTo>
                    <a:pt x="73691" y="51121"/>
                    <a:pt x="68780" y="62127"/>
                    <a:pt x="60103" y="69702"/>
                  </a:cubicBezTo>
                  <a:cubicBezTo>
                    <a:pt x="50492" y="76699"/>
                    <a:pt x="38718" y="80073"/>
                    <a:pt x="26860" y="79227"/>
                  </a:cubicBezTo>
                  <a:lnTo>
                    <a:pt x="15526" y="79227"/>
                  </a:lnTo>
                  <a:close/>
                  <a:moveTo>
                    <a:pt x="15526" y="64083"/>
                  </a:moveTo>
                  <a:lnTo>
                    <a:pt x="26003" y="64083"/>
                  </a:lnTo>
                  <a:cubicBezTo>
                    <a:pt x="43244" y="64083"/>
                    <a:pt x="57912" y="58939"/>
                    <a:pt x="57912" y="38841"/>
                  </a:cubicBezTo>
                  <a:cubicBezTo>
                    <a:pt x="57912" y="15981"/>
                    <a:pt x="39529" y="14362"/>
                    <a:pt x="21336" y="14362"/>
                  </a:cubicBezTo>
                  <a:lnTo>
                    <a:pt x="15526" y="1436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6" name="Freihandform: Form 65">
              <a:extLst>
                <a:ext uri="{FF2B5EF4-FFF2-40B4-BE49-F238E27FC236}">
                  <a16:creationId xmlns:a16="http://schemas.microsoft.com/office/drawing/2014/main" id="{32EA0EAC-4653-40B5-A58B-886931D7D67D}"/>
                </a:ext>
              </a:extLst>
            </p:cNvPr>
            <p:cNvSpPr/>
            <p:nvPr/>
          </p:nvSpPr>
          <p:spPr>
            <a:xfrm>
              <a:off x="5733670" y="3647216"/>
              <a:ext cx="146113" cy="146114"/>
            </a:xfrm>
            <a:custGeom>
              <a:avLst/>
              <a:gdLst>
                <a:gd name="connsiteX0" fmla="*/ 146113 w 146113"/>
                <a:gd name="connsiteY0" fmla="*/ 72677 h 146114"/>
                <a:gd name="connsiteX1" fmla="*/ 73438 w 146113"/>
                <a:gd name="connsiteY1" fmla="*/ 146114 h 146114"/>
                <a:gd name="connsiteX2" fmla="*/ 1 w 146113"/>
                <a:gd name="connsiteY2" fmla="*/ 73439 h 146114"/>
                <a:gd name="connsiteX3" fmla="*/ 72676 w 146113"/>
                <a:gd name="connsiteY3" fmla="*/ 2 h 146114"/>
                <a:gd name="connsiteX4" fmla="*/ 73056 w 146113"/>
                <a:gd name="connsiteY4" fmla="*/ 1 h 146114"/>
                <a:gd name="connsiteX5" fmla="*/ 146112 w 146113"/>
                <a:gd name="connsiteY5" fmla="*/ 72295 h 146114"/>
                <a:gd name="connsiteX6" fmla="*/ 146113 w 146113"/>
                <a:gd name="connsiteY6" fmla="*/ 72677 h 146114"/>
                <a:gd name="connsiteX7" fmla="*/ 15715 w 146113"/>
                <a:gd name="connsiteY7" fmla="*/ 72677 h 146114"/>
                <a:gd name="connsiteX8" fmla="*/ 73622 w 146113"/>
                <a:gd name="connsiteY8" fmla="*/ 129060 h 146114"/>
                <a:gd name="connsiteX9" fmla="*/ 130005 w 146113"/>
                <a:gd name="connsiteY9" fmla="*/ 71153 h 146114"/>
                <a:gd name="connsiteX10" fmla="*/ 72865 w 146113"/>
                <a:gd name="connsiteY10" fmla="*/ 14765 h 146114"/>
                <a:gd name="connsiteX11" fmla="*/ 15715 w 146113"/>
                <a:gd name="connsiteY11" fmla="*/ 72486 h 14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6113" h="146114">
                  <a:moveTo>
                    <a:pt x="146113" y="72677"/>
                  </a:moveTo>
                  <a:cubicBezTo>
                    <a:pt x="146323" y="113024"/>
                    <a:pt x="113785" y="145903"/>
                    <a:pt x="73438" y="146114"/>
                  </a:cubicBezTo>
                  <a:cubicBezTo>
                    <a:pt x="33090" y="146324"/>
                    <a:pt x="211" y="113786"/>
                    <a:pt x="1" y="73439"/>
                  </a:cubicBezTo>
                  <a:cubicBezTo>
                    <a:pt x="-209" y="33091"/>
                    <a:pt x="32328" y="212"/>
                    <a:pt x="72676" y="2"/>
                  </a:cubicBezTo>
                  <a:cubicBezTo>
                    <a:pt x="72802" y="1"/>
                    <a:pt x="72929" y="1"/>
                    <a:pt x="73056" y="1"/>
                  </a:cubicBezTo>
                  <a:cubicBezTo>
                    <a:pt x="113193" y="-209"/>
                    <a:pt x="145901" y="32158"/>
                    <a:pt x="146112" y="72295"/>
                  </a:cubicBezTo>
                  <a:cubicBezTo>
                    <a:pt x="146112" y="72422"/>
                    <a:pt x="146113" y="72549"/>
                    <a:pt x="146113" y="72677"/>
                  </a:cubicBezTo>
                  <a:close/>
                  <a:moveTo>
                    <a:pt x="15715" y="72677"/>
                  </a:moveTo>
                  <a:cubicBezTo>
                    <a:pt x="16136" y="104237"/>
                    <a:pt x="42062" y="129481"/>
                    <a:pt x="73622" y="129060"/>
                  </a:cubicBezTo>
                  <a:cubicBezTo>
                    <a:pt x="105182" y="128639"/>
                    <a:pt x="130426" y="102713"/>
                    <a:pt x="130005" y="71153"/>
                  </a:cubicBezTo>
                  <a:cubicBezTo>
                    <a:pt x="129588" y="39892"/>
                    <a:pt x="104129" y="14768"/>
                    <a:pt x="72865" y="14765"/>
                  </a:cubicBezTo>
                  <a:cubicBezTo>
                    <a:pt x="41253" y="15181"/>
                    <a:pt x="15816" y="40872"/>
                    <a:pt x="15715" y="72486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7" name="Freihandform: Form 66">
              <a:extLst>
                <a:ext uri="{FF2B5EF4-FFF2-40B4-BE49-F238E27FC236}">
                  <a16:creationId xmlns:a16="http://schemas.microsoft.com/office/drawing/2014/main" id="{75484394-3533-4BAD-8490-E29C89E6A1AB}"/>
                </a:ext>
              </a:extLst>
            </p:cNvPr>
            <p:cNvSpPr/>
            <p:nvPr/>
          </p:nvSpPr>
          <p:spPr>
            <a:xfrm>
              <a:off x="5913310" y="3649694"/>
              <a:ext cx="83534" cy="140017"/>
            </a:xfrm>
            <a:custGeom>
              <a:avLst/>
              <a:gdLst>
                <a:gd name="connsiteX0" fmla="*/ 49340 w 83534"/>
                <a:gd name="connsiteY0" fmla="*/ 140018 h 140017"/>
                <a:gd name="connsiteX1" fmla="*/ 33719 w 83534"/>
                <a:gd name="connsiteY1" fmla="*/ 140018 h 140017"/>
                <a:gd name="connsiteX2" fmla="*/ 33719 w 83534"/>
                <a:gd name="connsiteY2" fmla="*/ 14478 h 140017"/>
                <a:gd name="connsiteX3" fmla="*/ 0 w 83534"/>
                <a:gd name="connsiteY3" fmla="*/ 14478 h 140017"/>
                <a:gd name="connsiteX4" fmla="*/ 0 w 83534"/>
                <a:gd name="connsiteY4" fmla="*/ 0 h 140017"/>
                <a:gd name="connsiteX5" fmla="*/ 83534 w 83534"/>
                <a:gd name="connsiteY5" fmla="*/ 0 h 140017"/>
                <a:gd name="connsiteX6" fmla="*/ 83534 w 83534"/>
                <a:gd name="connsiteY6" fmla="*/ 14478 h 140017"/>
                <a:gd name="connsiteX7" fmla="*/ 49340 w 83534"/>
                <a:gd name="connsiteY7" fmla="*/ 1447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534" h="140017">
                  <a:moveTo>
                    <a:pt x="49340" y="140018"/>
                  </a:moveTo>
                  <a:lnTo>
                    <a:pt x="33719" y="140018"/>
                  </a:lnTo>
                  <a:lnTo>
                    <a:pt x="33719" y="14478"/>
                  </a:lnTo>
                  <a:lnTo>
                    <a:pt x="0" y="14478"/>
                  </a:lnTo>
                  <a:lnTo>
                    <a:pt x="0" y="0"/>
                  </a:lnTo>
                  <a:lnTo>
                    <a:pt x="83534" y="0"/>
                  </a:lnTo>
                  <a:lnTo>
                    <a:pt x="83534" y="14478"/>
                  </a:lnTo>
                  <a:lnTo>
                    <a:pt x="49340" y="1447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8" name="Freihandform: Form 67">
              <a:extLst>
                <a:ext uri="{FF2B5EF4-FFF2-40B4-BE49-F238E27FC236}">
                  <a16:creationId xmlns:a16="http://schemas.microsoft.com/office/drawing/2014/main" id="{AF45580C-9E5D-478F-8002-8FBD0439D2A6}"/>
                </a:ext>
              </a:extLst>
            </p:cNvPr>
            <p:cNvSpPr/>
            <p:nvPr/>
          </p:nvSpPr>
          <p:spPr>
            <a:xfrm>
              <a:off x="6033706" y="3647139"/>
              <a:ext cx="87629" cy="144564"/>
            </a:xfrm>
            <a:custGeom>
              <a:avLst/>
              <a:gdLst>
                <a:gd name="connsiteX0" fmla="*/ 70009 w 87629"/>
                <a:gd name="connsiteY0" fmla="*/ 29511 h 144564"/>
                <a:gd name="connsiteX1" fmla="*/ 45910 w 87629"/>
                <a:gd name="connsiteY1" fmla="*/ 14366 h 144564"/>
                <a:gd name="connsiteX2" fmla="*/ 22690 w 87629"/>
                <a:gd name="connsiteY2" fmla="*/ 35482 h 144564"/>
                <a:gd name="connsiteX3" fmla="*/ 22669 w 87629"/>
                <a:gd name="connsiteY3" fmla="*/ 36083 h 144564"/>
                <a:gd name="connsiteX4" fmla="*/ 44577 w 87629"/>
                <a:gd name="connsiteY4" fmla="*/ 57990 h 144564"/>
                <a:gd name="connsiteX5" fmla="*/ 54102 w 87629"/>
                <a:gd name="connsiteY5" fmla="*/ 62086 h 144564"/>
                <a:gd name="connsiteX6" fmla="*/ 87630 w 87629"/>
                <a:gd name="connsiteY6" fmla="*/ 101424 h 144564"/>
                <a:gd name="connsiteX7" fmla="*/ 42391 w 87629"/>
                <a:gd name="connsiteY7" fmla="*/ 144552 h 144564"/>
                <a:gd name="connsiteX8" fmla="*/ 0 w 87629"/>
                <a:gd name="connsiteY8" fmla="*/ 108473 h 144564"/>
                <a:gd name="connsiteX9" fmla="*/ 15240 w 87629"/>
                <a:gd name="connsiteY9" fmla="*/ 104186 h 144564"/>
                <a:gd name="connsiteX10" fmla="*/ 43243 w 87629"/>
                <a:gd name="connsiteY10" fmla="*/ 130476 h 144564"/>
                <a:gd name="connsiteX11" fmla="*/ 71818 w 87629"/>
                <a:gd name="connsiteY11" fmla="*/ 103234 h 144564"/>
                <a:gd name="connsiteX12" fmla="*/ 46006 w 87629"/>
                <a:gd name="connsiteY12" fmla="*/ 75326 h 144564"/>
                <a:gd name="connsiteX13" fmla="*/ 37433 w 87629"/>
                <a:gd name="connsiteY13" fmla="*/ 71611 h 144564"/>
                <a:gd name="connsiteX14" fmla="*/ 6953 w 87629"/>
                <a:gd name="connsiteY14" fmla="*/ 35797 h 144564"/>
                <a:gd name="connsiteX15" fmla="*/ 44865 w 87629"/>
                <a:gd name="connsiteY15" fmla="*/ 16 h 144564"/>
                <a:gd name="connsiteX16" fmla="*/ 46196 w 87629"/>
                <a:gd name="connsiteY16" fmla="*/ 78 h 144564"/>
                <a:gd name="connsiteX17" fmla="*/ 82391 w 87629"/>
                <a:gd name="connsiteY17" fmla="*/ 21891 h 1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29" h="144564">
                  <a:moveTo>
                    <a:pt x="70009" y="29511"/>
                  </a:moveTo>
                  <a:cubicBezTo>
                    <a:pt x="65776" y="20055"/>
                    <a:pt x="56266" y="14078"/>
                    <a:pt x="45910" y="14366"/>
                  </a:cubicBezTo>
                  <a:cubicBezTo>
                    <a:pt x="33667" y="13785"/>
                    <a:pt x="23271" y="23239"/>
                    <a:pt x="22690" y="35482"/>
                  </a:cubicBezTo>
                  <a:cubicBezTo>
                    <a:pt x="22680" y="35682"/>
                    <a:pt x="22673" y="35882"/>
                    <a:pt x="22669" y="36083"/>
                  </a:cubicBezTo>
                  <a:cubicBezTo>
                    <a:pt x="22669" y="48084"/>
                    <a:pt x="35147" y="53704"/>
                    <a:pt x="44577" y="57990"/>
                  </a:cubicBezTo>
                  <a:lnTo>
                    <a:pt x="54102" y="62086"/>
                  </a:lnTo>
                  <a:cubicBezTo>
                    <a:pt x="72295" y="70087"/>
                    <a:pt x="87630" y="79136"/>
                    <a:pt x="87630" y="101424"/>
                  </a:cubicBezTo>
                  <a:cubicBezTo>
                    <a:pt x="87047" y="125826"/>
                    <a:pt x="66793" y="145135"/>
                    <a:pt x="42391" y="144552"/>
                  </a:cubicBezTo>
                  <a:cubicBezTo>
                    <a:pt x="21510" y="144053"/>
                    <a:pt x="3830" y="129005"/>
                    <a:pt x="0" y="108473"/>
                  </a:cubicBezTo>
                  <a:lnTo>
                    <a:pt x="15240" y="104186"/>
                  </a:lnTo>
                  <a:cubicBezTo>
                    <a:pt x="16415" y="118852"/>
                    <a:pt x="28533" y="130228"/>
                    <a:pt x="43243" y="130476"/>
                  </a:cubicBezTo>
                  <a:cubicBezTo>
                    <a:pt x="58519" y="130492"/>
                    <a:pt x="71106" y="118493"/>
                    <a:pt x="71818" y="103234"/>
                  </a:cubicBezTo>
                  <a:cubicBezTo>
                    <a:pt x="71818" y="86851"/>
                    <a:pt x="58960" y="81327"/>
                    <a:pt x="46006" y="75326"/>
                  </a:cubicBezTo>
                  <a:lnTo>
                    <a:pt x="37433" y="71611"/>
                  </a:lnTo>
                  <a:cubicBezTo>
                    <a:pt x="21050" y="64182"/>
                    <a:pt x="6953" y="55800"/>
                    <a:pt x="6953" y="35797"/>
                  </a:cubicBezTo>
                  <a:cubicBezTo>
                    <a:pt x="7541" y="15447"/>
                    <a:pt x="24515" y="-572"/>
                    <a:pt x="44865" y="16"/>
                  </a:cubicBezTo>
                  <a:cubicBezTo>
                    <a:pt x="45309" y="29"/>
                    <a:pt x="45753" y="49"/>
                    <a:pt x="46196" y="78"/>
                  </a:cubicBezTo>
                  <a:cubicBezTo>
                    <a:pt x="61418" y="-91"/>
                    <a:pt x="75430" y="8352"/>
                    <a:pt x="82391" y="21891"/>
                  </a:cubicBez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69" name="Freihandform: Form 68">
              <a:extLst>
                <a:ext uri="{FF2B5EF4-FFF2-40B4-BE49-F238E27FC236}">
                  <a16:creationId xmlns:a16="http://schemas.microsoft.com/office/drawing/2014/main" id="{0152FEC2-A7FA-4987-96DD-190A51FC6D4C}"/>
                </a:ext>
              </a:extLst>
            </p:cNvPr>
            <p:cNvSpPr/>
            <p:nvPr/>
          </p:nvSpPr>
          <p:spPr>
            <a:xfrm>
              <a:off x="6172200" y="3649421"/>
              <a:ext cx="104018" cy="140290"/>
            </a:xfrm>
            <a:custGeom>
              <a:avLst/>
              <a:gdLst>
                <a:gd name="connsiteX0" fmla="*/ 0 w 104018"/>
                <a:gd name="connsiteY0" fmla="*/ 273 h 140290"/>
                <a:gd name="connsiteX1" fmla="*/ 26384 w 104018"/>
                <a:gd name="connsiteY1" fmla="*/ 273 h 140290"/>
                <a:gd name="connsiteX2" fmla="*/ 80963 w 104018"/>
                <a:gd name="connsiteY2" fmla="*/ 17132 h 140290"/>
                <a:gd name="connsiteX3" fmla="*/ 84873 w 104018"/>
                <a:gd name="connsiteY3" fmla="*/ 118758 h 140290"/>
                <a:gd name="connsiteX4" fmla="*/ 80963 w 104018"/>
                <a:gd name="connsiteY4" fmla="*/ 122669 h 140290"/>
                <a:gd name="connsiteX5" fmla="*/ 25622 w 104018"/>
                <a:gd name="connsiteY5" fmla="*/ 140290 h 140290"/>
                <a:gd name="connsiteX6" fmla="*/ 0 w 104018"/>
                <a:gd name="connsiteY6" fmla="*/ 140290 h 140290"/>
                <a:gd name="connsiteX7" fmla="*/ 26956 w 104018"/>
                <a:gd name="connsiteY7" fmla="*/ 125812 h 140290"/>
                <a:gd name="connsiteX8" fmla="*/ 71152 w 104018"/>
                <a:gd name="connsiteY8" fmla="*/ 111334 h 140290"/>
                <a:gd name="connsiteX9" fmla="*/ 72682 w 104018"/>
                <a:gd name="connsiteY9" fmla="*/ 30526 h 140290"/>
                <a:gd name="connsiteX10" fmla="*/ 70390 w 104018"/>
                <a:gd name="connsiteY10" fmla="*/ 28276 h 140290"/>
                <a:gd name="connsiteX11" fmla="*/ 26956 w 104018"/>
                <a:gd name="connsiteY11" fmla="*/ 14751 h 140290"/>
                <a:gd name="connsiteX12" fmla="*/ 15621 w 104018"/>
                <a:gd name="connsiteY12" fmla="*/ 14751 h 140290"/>
                <a:gd name="connsiteX13" fmla="*/ 15621 w 104018"/>
                <a:gd name="connsiteY13" fmla="*/ 125812 h 1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018" h="140290">
                  <a:moveTo>
                    <a:pt x="0" y="273"/>
                  </a:moveTo>
                  <a:lnTo>
                    <a:pt x="26384" y="273"/>
                  </a:lnTo>
                  <a:cubicBezTo>
                    <a:pt x="46075" y="-1397"/>
                    <a:pt x="65644" y="4648"/>
                    <a:pt x="80963" y="17132"/>
                  </a:cubicBezTo>
                  <a:cubicBezTo>
                    <a:pt x="110106" y="44115"/>
                    <a:pt x="111857" y="89615"/>
                    <a:pt x="84873" y="118758"/>
                  </a:cubicBezTo>
                  <a:cubicBezTo>
                    <a:pt x="83620" y="120111"/>
                    <a:pt x="82316" y="121416"/>
                    <a:pt x="80963" y="122669"/>
                  </a:cubicBezTo>
                  <a:cubicBezTo>
                    <a:pt x="64199" y="137528"/>
                    <a:pt x="47530" y="140290"/>
                    <a:pt x="25622" y="140290"/>
                  </a:cubicBezTo>
                  <a:lnTo>
                    <a:pt x="0" y="140290"/>
                  </a:lnTo>
                  <a:close/>
                  <a:moveTo>
                    <a:pt x="26956" y="125812"/>
                  </a:moveTo>
                  <a:cubicBezTo>
                    <a:pt x="43052" y="127269"/>
                    <a:pt x="59037" y="122032"/>
                    <a:pt x="71152" y="111334"/>
                  </a:cubicBezTo>
                  <a:cubicBezTo>
                    <a:pt x="93889" y="89442"/>
                    <a:pt x="94574" y="53263"/>
                    <a:pt x="72682" y="30526"/>
                  </a:cubicBezTo>
                  <a:cubicBezTo>
                    <a:pt x="71939" y="29755"/>
                    <a:pt x="71175" y="29005"/>
                    <a:pt x="70390" y="28276"/>
                  </a:cubicBezTo>
                  <a:cubicBezTo>
                    <a:pt x="58238" y="18260"/>
                    <a:pt x="42646" y="13405"/>
                    <a:pt x="26956" y="14751"/>
                  </a:cubicBezTo>
                  <a:lnTo>
                    <a:pt x="15621" y="14751"/>
                  </a:lnTo>
                  <a:lnTo>
                    <a:pt x="15621" y="125812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0" name="Freihandform: Form 69">
              <a:extLst>
                <a:ext uri="{FF2B5EF4-FFF2-40B4-BE49-F238E27FC236}">
                  <a16:creationId xmlns:a16="http://schemas.microsoft.com/office/drawing/2014/main" id="{446920A4-451F-4EC6-BFD9-ABCA492C74FB}"/>
                </a:ext>
              </a:extLst>
            </p:cNvPr>
            <p:cNvSpPr/>
            <p:nvPr/>
          </p:nvSpPr>
          <p:spPr>
            <a:xfrm>
              <a:off x="6312693" y="3643026"/>
              <a:ext cx="127634" cy="146685"/>
            </a:xfrm>
            <a:custGeom>
              <a:avLst/>
              <a:gdLst>
                <a:gd name="connsiteX0" fmla="*/ 34004 w 127634"/>
                <a:gd name="connsiteY0" fmla="*/ 106966 h 146685"/>
                <a:gd name="connsiteX1" fmla="*/ 17050 w 127634"/>
                <a:gd name="connsiteY1" fmla="*/ 146685 h 146685"/>
                <a:gd name="connsiteX2" fmla="*/ 0 w 127634"/>
                <a:gd name="connsiteY2" fmla="*/ 146685 h 146685"/>
                <a:gd name="connsiteX3" fmla="*/ 64675 w 127634"/>
                <a:gd name="connsiteY3" fmla="*/ 0 h 146685"/>
                <a:gd name="connsiteX4" fmla="*/ 127635 w 127634"/>
                <a:gd name="connsiteY4" fmla="*/ 146685 h 146685"/>
                <a:gd name="connsiteX5" fmla="*/ 110300 w 127634"/>
                <a:gd name="connsiteY5" fmla="*/ 146685 h 146685"/>
                <a:gd name="connsiteX6" fmla="*/ 93821 w 127634"/>
                <a:gd name="connsiteY6" fmla="*/ 106966 h 146685"/>
                <a:gd name="connsiteX7" fmla="*/ 64294 w 127634"/>
                <a:gd name="connsiteY7" fmla="*/ 36385 h 146685"/>
                <a:gd name="connsiteX8" fmla="*/ 40481 w 127634"/>
                <a:gd name="connsiteY8" fmla="*/ 92488 h 146685"/>
                <a:gd name="connsiteX9" fmla="*/ 88106 w 127634"/>
                <a:gd name="connsiteY9" fmla="*/ 92488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46685">
                  <a:moveTo>
                    <a:pt x="34004" y="106966"/>
                  </a:moveTo>
                  <a:lnTo>
                    <a:pt x="17050" y="146685"/>
                  </a:lnTo>
                  <a:lnTo>
                    <a:pt x="0" y="146685"/>
                  </a:lnTo>
                  <a:lnTo>
                    <a:pt x="64675" y="0"/>
                  </a:lnTo>
                  <a:lnTo>
                    <a:pt x="127635" y="146685"/>
                  </a:lnTo>
                  <a:lnTo>
                    <a:pt x="110300" y="146685"/>
                  </a:lnTo>
                  <a:lnTo>
                    <a:pt x="93821" y="106966"/>
                  </a:lnTo>
                  <a:close/>
                  <a:moveTo>
                    <a:pt x="64294" y="36385"/>
                  </a:moveTo>
                  <a:lnTo>
                    <a:pt x="40481" y="92488"/>
                  </a:lnTo>
                  <a:lnTo>
                    <a:pt x="88106" y="92488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71" name="Freihandform: Form 70">
              <a:extLst>
                <a:ext uri="{FF2B5EF4-FFF2-40B4-BE49-F238E27FC236}">
                  <a16:creationId xmlns:a16="http://schemas.microsoft.com/office/drawing/2014/main" id="{28BD2A19-46A8-48F5-8E6E-8D97A8399D41}"/>
                </a:ext>
              </a:extLst>
            </p:cNvPr>
            <p:cNvSpPr/>
            <p:nvPr/>
          </p:nvSpPr>
          <p:spPr>
            <a:xfrm>
              <a:off x="6473190" y="3641693"/>
              <a:ext cx="158972" cy="153828"/>
            </a:xfrm>
            <a:custGeom>
              <a:avLst/>
              <a:gdLst>
                <a:gd name="connsiteX0" fmla="*/ 28384 w 158972"/>
                <a:gd name="connsiteY0" fmla="*/ 0 h 153828"/>
                <a:gd name="connsiteX1" fmla="*/ 79248 w 158972"/>
                <a:gd name="connsiteY1" fmla="*/ 117538 h 153828"/>
                <a:gd name="connsiteX2" fmla="*/ 130397 w 158972"/>
                <a:gd name="connsiteY2" fmla="*/ 0 h 153828"/>
                <a:gd name="connsiteX3" fmla="*/ 158972 w 158972"/>
                <a:gd name="connsiteY3" fmla="*/ 148019 h 153828"/>
                <a:gd name="connsiteX4" fmla="*/ 142970 w 158972"/>
                <a:gd name="connsiteY4" fmla="*/ 148019 h 153828"/>
                <a:gd name="connsiteX5" fmla="*/ 124968 w 158972"/>
                <a:gd name="connsiteY5" fmla="*/ 53340 h 153828"/>
                <a:gd name="connsiteX6" fmla="*/ 124968 w 158972"/>
                <a:gd name="connsiteY6" fmla="*/ 53340 h 153828"/>
                <a:gd name="connsiteX7" fmla="*/ 79819 w 158972"/>
                <a:gd name="connsiteY7" fmla="*/ 153829 h 153828"/>
                <a:gd name="connsiteX8" fmla="*/ 34290 w 158972"/>
                <a:gd name="connsiteY8" fmla="*/ 53340 h 153828"/>
                <a:gd name="connsiteX9" fmla="*/ 34290 w 158972"/>
                <a:gd name="connsiteY9" fmla="*/ 53340 h 153828"/>
                <a:gd name="connsiteX10" fmla="*/ 16192 w 158972"/>
                <a:gd name="connsiteY10" fmla="*/ 148019 h 153828"/>
                <a:gd name="connsiteX11" fmla="*/ 0 w 158972"/>
                <a:gd name="connsiteY11" fmla="*/ 148019 h 15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72" h="153828">
                  <a:moveTo>
                    <a:pt x="28384" y="0"/>
                  </a:moveTo>
                  <a:lnTo>
                    <a:pt x="79248" y="117538"/>
                  </a:lnTo>
                  <a:lnTo>
                    <a:pt x="130397" y="0"/>
                  </a:lnTo>
                  <a:lnTo>
                    <a:pt x="158972" y="148019"/>
                  </a:lnTo>
                  <a:lnTo>
                    <a:pt x="142970" y="148019"/>
                  </a:lnTo>
                  <a:lnTo>
                    <a:pt x="124968" y="53340"/>
                  </a:lnTo>
                  <a:lnTo>
                    <a:pt x="124968" y="53340"/>
                  </a:lnTo>
                  <a:lnTo>
                    <a:pt x="79819" y="153829"/>
                  </a:lnTo>
                  <a:lnTo>
                    <a:pt x="34290" y="53340"/>
                  </a:lnTo>
                  <a:lnTo>
                    <a:pt x="34290" y="53340"/>
                  </a:lnTo>
                  <a:lnTo>
                    <a:pt x="16192" y="148019"/>
                  </a:lnTo>
                  <a:lnTo>
                    <a:pt x="0" y="148019"/>
                  </a:lnTo>
                  <a:close/>
                </a:path>
              </a:pathLst>
            </a:custGeom>
            <a:solidFill>
              <a:srgbClr val="5754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</p:grpSp>
      <p:sp>
        <p:nvSpPr>
          <p:cNvPr id="72" name="Grafik 46">
            <a:extLst>
              <a:ext uri="{FF2B5EF4-FFF2-40B4-BE49-F238E27FC236}">
                <a16:creationId xmlns:a16="http://schemas.microsoft.com/office/drawing/2014/main" id="{F189A221-B02F-4AE5-BDCE-C022A4D27BBD}"/>
              </a:ext>
            </a:extLst>
          </p:cNvPr>
          <p:cNvSpPr/>
          <p:nvPr/>
        </p:nvSpPr>
        <p:spPr>
          <a:xfrm>
            <a:off x="442913" y="6166099"/>
            <a:ext cx="11306175" cy="291423"/>
          </a:xfrm>
          <a:custGeom>
            <a:avLst/>
            <a:gdLst>
              <a:gd name="connsiteX0" fmla="*/ 0 w 11308331"/>
              <a:gd name="connsiteY0" fmla="*/ 61764 h 291423"/>
              <a:gd name="connsiteX1" fmla="*/ 7340496 w 11308331"/>
              <a:gd name="connsiteY1" fmla="*/ 248926 h 291423"/>
              <a:gd name="connsiteX2" fmla="*/ 11308332 w 11308331"/>
              <a:gd name="connsiteY2" fmla="*/ 0 h 29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08331" h="291423">
                <a:moveTo>
                  <a:pt x="0" y="61764"/>
                </a:moveTo>
                <a:cubicBezTo>
                  <a:pt x="0" y="61764"/>
                  <a:pt x="3979065" y="409885"/>
                  <a:pt x="7340496" y="248926"/>
                </a:cubicBezTo>
                <a:cubicBezTo>
                  <a:pt x="10701926" y="87966"/>
                  <a:pt x="11308332" y="0"/>
                  <a:pt x="11308332" y="0"/>
                </a:cubicBezTo>
              </a:path>
            </a:pathLst>
          </a:custGeom>
          <a:noFill/>
          <a:ln w="38154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128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0" r:id="rId4"/>
    <p:sldLayoutId id="2147483654" r:id="rId5"/>
    <p:sldLayoutId id="2147483653" r:id="rId6"/>
    <p:sldLayoutId id="2147483655" r:id="rId7"/>
    <p:sldLayoutId id="2147483656" r:id="rId8"/>
    <p:sldLayoutId id="2147483659" r:id="rId9"/>
    <p:sldLayoutId id="2147483657" r:id="rId10"/>
    <p:sldLayoutId id="2147483658" r:id="rId11"/>
    <p:sldLayoutId id="2147483660" r:id="rId12"/>
    <p:sldLayoutId id="2147483661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71463" indent="-271463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33400" indent="-261938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06450" indent="-27305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077913" indent="-271463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 userDrawn="1">
          <p15:clr>
            <a:srgbClr val="F26B43"/>
          </p15:clr>
        </p15:guide>
        <p15:guide id="2" orient="horz" pos="368" userDrawn="1">
          <p15:clr>
            <a:srgbClr val="F26B43"/>
          </p15:clr>
        </p15:guide>
        <p15:guide id="3" orient="horz" pos="3680" userDrawn="1">
          <p15:clr>
            <a:srgbClr val="F26B43"/>
          </p15:clr>
        </p15:guide>
        <p15:guide id="4" pos="74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26356436-3A5B-46A7-82CC-531B7CED34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247" r="2247"/>
          <a:stretch/>
        </p:blipFill>
        <p:spPr>
          <a:xfrm>
            <a:off x="-90336" y="1469922"/>
            <a:ext cx="12469148" cy="5388078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377A0874-AF0B-4E60-A5F1-3C2D04E4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97FC6233-6610-4091-A735-E851853325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" name="Bildplatzhalter 25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7FE1F83D-493C-0B97-5481-3DBB521D54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" b="43"/>
          <a:stretch>
            <a:fillRect/>
          </a:stretch>
        </p:blipFill>
        <p:spPr>
          <a:xfrm>
            <a:off x="9243908" y="1115642"/>
            <a:ext cx="1866900" cy="1865313"/>
          </a:xfrm>
          <a:prstGeom prst="ellipse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A83C29CA-A4B2-774A-2C4B-BC11EF72135B}"/>
              </a:ext>
            </a:extLst>
          </p:cNvPr>
          <p:cNvSpPr txBox="1"/>
          <p:nvPr/>
        </p:nvSpPr>
        <p:spPr>
          <a:xfrm>
            <a:off x="442912" y="1391871"/>
            <a:ext cx="71328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dirty="0">
                <a:solidFill>
                  <a:schemeClr val="accent1"/>
                </a:solidFill>
              </a:rPr>
              <a:t>Die folgenden Abbildungen zeigen ausschließlich eine schematische Flächendarstellung, </a:t>
            </a:r>
          </a:p>
          <a:p>
            <a:r>
              <a:rPr lang="de-DE" sz="1400" dirty="0">
                <a:solidFill>
                  <a:schemeClr val="accent1"/>
                </a:solidFill>
              </a:rPr>
              <a:t>welche nicht maßstabsgetreu sind und stellen lediglich einen unverbindlichen Vorschlag </a:t>
            </a:r>
          </a:p>
          <a:p>
            <a:r>
              <a:rPr lang="de-DE" sz="1400" dirty="0">
                <a:solidFill>
                  <a:schemeClr val="accent1"/>
                </a:solidFill>
              </a:rPr>
              <a:t>allgemein verfügbarer Netto-Ausstellungsflächen dar.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A3540A5C-1514-9F92-7676-AEE5F1FA5704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9971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7200" b="1" dirty="0">
                <a:solidFill>
                  <a:schemeClr val="accent6"/>
                </a:solidFill>
              </a:rPr>
              <a:t>Messekonzept</a:t>
            </a:r>
            <a:r>
              <a:rPr lang="de-DE" sz="7200" dirty="0">
                <a:solidFill>
                  <a:schemeClr val="accent6"/>
                </a:solidFill>
              </a:rPr>
              <a:t> </a:t>
            </a:r>
            <a:r>
              <a:rPr lang="de-DE" sz="7200" b="1" dirty="0">
                <a:solidFill>
                  <a:schemeClr val="accent6"/>
                </a:solidFill>
              </a:rPr>
              <a:t>S</a:t>
            </a:r>
            <a:endParaRPr lang="de-DE" sz="7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7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91ECC-9AD0-94B1-F0EA-18FDDA6CE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80CDA1A1-8D7F-4435-6F0E-DFC7D7A884DB}"/>
              </a:ext>
            </a:extLst>
          </p:cNvPr>
          <p:cNvGrpSpPr/>
          <p:nvPr/>
        </p:nvGrpSpPr>
        <p:grpSpPr>
          <a:xfrm>
            <a:off x="442913" y="400030"/>
            <a:ext cx="9343585" cy="5597922"/>
            <a:chOff x="442913" y="400030"/>
            <a:chExt cx="9343585" cy="5597922"/>
          </a:xfrm>
        </p:grpSpPr>
        <p:sp>
          <p:nvSpPr>
            <p:cNvPr id="26" name="Titel 1">
              <a:extLst>
                <a:ext uri="{FF2B5EF4-FFF2-40B4-BE49-F238E27FC236}">
                  <a16:creationId xmlns:a16="http://schemas.microsoft.com/office/drawing/2014/main" id="{5A9961C6-3C10-09ED-098C-F761A361D145}"/>
                </a:ext>
              </a:extLst>
            </p:cNvPr>
            <p:cNvSpPr txBox="1">
              <a:spLocks/>
            </p:cNvSpPr>
            <p:nvPr/>
          </p:nvSpPr>
          <p:spPr>
            <a:xfrm>
              <a:off x="442913" y="400030"/>
              <a:ext cx="9343585" cy="484748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5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de-DE" b="1" dirty="0"/>
                <a:t>Messekonzept S</a:t>
              </a:r>
              <a:r>
                <a:rPr lang="de-DE" dirty="0"/>
                <a:t> | Übersicht</a:t>
              </a:r>
            </a:p>
          </p:txBody>
        </p: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74E0AEC5-5EF8-6C41-024C-98714E5F13B5}"/>
                </a:ext>
              </a:extLst>
            </p:cNvPr>
            <p:cNvCxnSpPr>
              <a:cxnSpLocks/>
            </p:cNvCxnSpPr>
            <p:nvPr/>
          </p:nvCxnSpPr>
          <p:spPr>
            <a:xfrm>
              <a:off x="4081705" y="455708"/>
              <a:ext cx="0" cy="5542244"/>
            </a:xfrm>
            <a:prstGeom prst="line">
              <a:avLst/>
            </a:prstGeom>
            <a:ln w="57150">
              <a:solidFill>
                <a:srgbClr val="5754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C7F611CB-3B83-FFF8-3187-440E4DD7ACA2}"/>
              </a:ext>
            </a:extLst>
          </p:cNvPr>
          <p:cNvGrpSpPr/>
          <p:nvPr/>
        </p:nvGrpSpPr>
        <p:grpSpPr>
          <a:xfrm>
            <a:off x="694544" y="1259115"/>
            <a:ext cx="2286965" cy="4751999"/>
            <a:chOff x="273173" y="-1"/>
            <a:chExt cx="3309675" cy="6877051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8219B121-89B1-D852-A01B-3533592DE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724" y="-1"/>
              <a:ext cx="2914124" cy="6858003"/>
            </a:xfrm>
            <a:prstGeom prst="rect">
              <a:avLst/>
            </a:prstGeom>
          </p:spPr>
        </p:pic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C2DB4E1C-46AC-1D13-A0C3-84F213993826}"/>
                </a:ext>
              </a:extLst>
            </p:cNvPr>
            <p:cNvSpPr/>
            <p:nvPr/>
          </p:nvSpPr>
          <p:spPr>
            <a:xfrm>
              <a:off x="1447130" y="5612607"/>
              <a:ext cx="1376362" cy="1245395"/>
            </a:xfrm>
            <a:custGeom>
              <a:avLst/>
              <a:gdLst>
                <a:gd name="connsiteX0" fmla="*/ 1307306 w 1376362"/>
                <a:gd name="connsiteY0" fmla="*/ 731044 h 1245394"/>
                <a:gd name="connsiteX1" fmla="*/ 802481 w 1376362"/>
                <a:gd name="connsiteY1" fmla="*/ 723900 h 1245394"/>
                <a:gd name="connsiteX2" fmla="*/ 519112 w 1376362"/>
                <a:gd name="connsiteY2" fmla="*/ 0 h 1245394"/>
                <a:gd name="connsiteX3" fmla="*/ 0 w 1376362"/>
                <a:gd name="connsiteY3" fmla="*/ 69057 h 1245394"/>
                <a:gd name="connsiteX4" fmla="*/ 76200 w 1376362"/>
                <a:gd name="connsiteY4" fmla="*/ 1245394 h 1245394"/>
                <a:gd name="connsiteX5" fmla="*/ 1376362 w 1376362"/>
                <a:gd name="connsiteY5" fmla="*/ 1238250 h 1245394"/>
                <a:gd name="connsiteX6" fmla="*/ 1307306 w 1376362"/>
                <a:gd name="connsiteY6" fmla="*/ 731044 h 1245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6362" h="1245394">
                  <a:moveTo>
                    <a:pt x="1307306" y="731044"/>
                  </a:moveTo>
                  <a:lnTo>
                    <a:pt x="802481" y="723900"/>
                  </a:lnTo>
                  <a:lnTo>
                    <a:pt x="519112" y="0"/>
                  </a:lnTo>
                  <a:lnTo>
                    <a:pt x="0" y="69057"/>
                  </a:lnTo>
                  <a:lnTo>
                    <a:pt x="76200" y="1245394"/>
                  </a:lnTo>
                  <a:lnTo>
                    <a:pt x="1376362" y="1238250"/>
                  </a:lnTo>
                  <a:lnTo>
                    <a:pt x="1307306" y="7310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9D8C1E1D-48DF-86F4-5EC3-783FC69E559D}"/>
                </a:ext>
              </a:extLst>
            </p:cNvPr>
            <p:cNvSpPr/>
            <p:nvPr/>
          </p:nvSpPr>
          <p:spPr>
            <a:xfrm>
              <a:off x="273173" y="5436393"/>
              <a:ext cx="2614612" cy="1440657"/>
            </a:xfrm>
            <a:custGeom>
              <a:avLst/>
              <a:gdLst>
                <a:gd name="connsiteX0" fmla="*/ 78581 w 2614612"/>
                <a:gd name="connsiteY0" fmla="*/ 459581 h 1421606"/>
                <a:gd name="connsiteX1" fmla="*/ 1104900 w 2614612"/>
                <a:gd name="connsiteY1" fmla="*/ 0 h 1421606"/>
                <a:gd name="connsiteX2" fmla="*/ 2614612 w 2614612"/>
                <a:gd name="connsiteY2" fmla="*/ 1419225 h 1421606"/>
                <a:gd name="connsiteX3" fmla="*/ 0 w 2614612"/>
                <a:gd name="connsiteY3" fmla="*/ 1421606 h 1421606"/>
                <a:gd name="connsiteX4" fmla="*/ 78581 w 2614612"/>
                <a:gd name="connsiteY4" fmla="*/ 459581 h 142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4612" h="1421606">
                  <a:moveTo>
                    <a:pt x="78581" y="459581"/>
                  </a:moveTo>
                  <a:lnTo>
                    <a:pt x="1104900" y="0"/>
                  </a:lnTo>
                  <a:lnTo>
                    <a:pt x="2614612" y="1419225"/>
                  </a:lnTo>
                  <a:lnTo>
                    <a:pt x="0" y="1421606"/>
                  </a:lnTo>
                  <a:lnTo>
                    <a:pt x="78581" y="4595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4003D05A-E5E6-DF21-1B7B-8575BBC06715}"/>
              </a:ext>
            </a:extLst>
          </p:cNvPr>
          <p:cNvSpPr/>
          <p:nvPr/>
        </p:nvSpPr>
        <p:spPr>
          <a:xfrm>
            <a:off x="2027476" y="4639485"/>
            <a:ext cx="910910" cy="1311078"/>
          </a:xfrm>
          <a:custGeom>
            <a:avLst/>
            <a:gdLst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569720 w 2476500"/>
              <a:gd name="connsiteY4" fmla="*/ 3810000 h 5905500"/>
              <a:gd name="connsiteX5" fmla="*/ 1981200 w 2476500"/>
              <a:gd name="connsiteY5" fmla="*/ 3200400 h 5905500"/>
              <a:gd name="connsiteX6" fmla="*/ 1790700 w 2476500"/>
              <a:gd name="connsiteY6" fmla="*/ 3086100 h 5905500"/>
              <a:gd name="connsiteX7" fmla="*/ 1943100 w 2476500"/>
              <a:gd name="connsiteY7" fmla="*/ 2880360 h 5905500"/>
              <a:gd name="connsiteX8" fmla="*/ 1333500 w 2476500"/>
              <a:gd name="connsiteY8" fmla="*/ 2491740 h 5905500"/>
              <a:gd name="connsiteX9" fmla="*/ 1729740 w 2476500"/>
              <a:gd name="connsiteY9" fmla="*/ 1828800 h 5905500"/>
              <a:gd name="connsiteX10" fmla="*/ 1691640 w 2476500"/>
              <a:gd name="connsiteY10" fmla="*/ 1783080 h 5905500"/>
              <a:gd name="connsiteX11" fmla="*/ 1714500 w 2476500"/>
              <a:gd name="connsiteY11" fmla="*/ 1752600 h 5905500"/>
              <a:gd name="connsiteX12" fmla="*/ 1455420 w 2476500"/>
              <a:gd name="connsiteY12" fmla="*/ 1325880 h 5905500"/>
              <a:gd name="connsiteX13" fmla="*/ 1249680 w 2476500"/>
              <a:gd name="connsiteY13" fmla="*/ 1562100 h 5905500"/>
              <a:gd name="connsiteX14" fmla="*/ 1158240 w 2476500"/>
              <a:gd name="connsiteY14" fmla="*/ 1516380 h 5905500"/>
              <a:gd name="connsiteX15" fmla="*/ 518160 w 2476500"/>
              <a:gd name="connsiteY15" fmla="*/ 2293620 h 5905500"/>
              <a:gd name="connsiteX16" fmla="*/ 0 w 2476500"/>
              <a:gd name="connsiteY16" fmla="*/ 2004060 h 5905500"/>
              <a:gd name="connsiteX17" fmla="*/ 45720 w 2476500"/>
              <a:gd name="connsiteY17" fmla="*/ 1805940 h 5905500"/>
              <a:gd name="connsiteX18" fmla="*/ 83820 w 2476500"/>
              <a:gd name="connsiteY18" fmla="*/ 1851660 h 5905500"/>
              <a:gd name="connsiteX19" fmla="*/ 251460 w 2476500"/>
              <a:gd name="connsiteY19" fmla="*/ 1363980 h 5905500"/>
              <a:gd name="connsiteX20" fmla="*/ 213360 w 2476500"/>
              <a:gd name="connsiteY20" fmla="*/ 1363980 h 5905500"/>
              <a:gd name="connsiteX21" fmla="*/ 358140 w 2476500"/>
              <a:gd name="connsiteY21" fmla="*/ 876300 h 5905500"/>
              <a:gd name="connsiteX22" fmla="*/ 563880 w 2476500"/>
              <a:gd name="connsiteY22" fmla="*/ 937260 h 5905500"/>
              <a:gd name="connsiteX23" fmla="*/ 662940 w 2476500"/>
              <a:gd name="connsiteY23" fmla="*/ 601980 h 5905500"/>
              <a:gd name="connsiteX24" fmla="*/ 541020 w 2476500"/>
              <a:gd name="connsiteY24" fmla="*/ 579120 h 5905500"/>
              <a:gd name="connsiteX25" fmla="*/ 548640 w 2476500"/>
              <a:gd name="connsiteY25" fmla="*/ 533400 h 5905500"/>
              <a:gd name="connsiteX26" fmla="*/ 373380 w 2476500"/>
              <a:gd name="connsiteY26" fmla="*/ 426720 h 5905500"/>
              <a:gd name="connsiteX27" fmla="*/ 571500 w 2476500"/>
              <a:gd name="connsiteY27" fmla="*/ 0 h 5905500"/>
              <a:gd name="connsiteX28" fmla="*/ 632460 w 2476500"/>
              <a:gd name="connsiteY28" fmla="*/ 22860 h 5905500"/>
              <a:gd name="connsiteX29" fmla="*/ 845820 w 2476500"/>
              <a:gd name="connsiteY29" fmla="*/ 45720 h 5905500"/>
              <a:gd name="connsiteX30" fmla="*/ 1005840 w 2476500"/>
              <a:gd name="connsiteY30" fmla="*/ 160020 h 5905500"/>
              <a:gd name="connsiteX31" fmla="*/ 830580 w 2476500"/>
              <a:gd name="connsiteY31" fmla="*/ 266700 h 5905500"/>
              <a:gd name="connsiteX32" fmla="*/ 891540 w 2476500"/>
              <a:gd name="connsiteY32" fmla="*/ 365760 h 5905500"/>
              <a:gd name="connsiteX33" fmla="*/ 891540 w 2476500"/>
              <a:gd name="connsiteY33" fmla="*/ 403860 h 5905500"/>
              <a:gd name="connsiteX34" fmla="*/ 1181100 w 2476500"/>
              <a:gd name="connsiteY34" fmla="*/ 762000 h 5905500"/>
              <a:gd name="connsiteX35" fmla="*/ 1143000 w 2476500"/>
              <a:gd name="connsiteY35" fmla="*/ 769620 h 5905500"/>
              <a:gd name="connsiteX36" fmla="*/ 1226820 w 2476500"/>
              <a:gd name="connsiteY36" fmla="*/ 922020 h 5905500"/>
              <a:gd name="connsiteX37" fmla="*/ 1470660 w 2476500"/>
              <a:gd name="connsiteY37" fmla="*/ 777240 h 5905500"/>
              <a:gd name="connsiteX38" fmla="*/ 1531620 w 2476500"/>
              <a:gd name="connsiteY38" fmla="*/ 792480 h 5905500"/>
              <a:gd name="connsiteX39" fmla="*/ 1699260 w 2476500"/>
              <a:gd name="connsiteY39" fmla="*/ 716280 h 5905500"/>
              <a:gd name="connsiteX40" fmla="*/ 1912620 w 2476500"/>
              <a:gd name="connsiteY40" fmla="*/ 807720 h 5905500"/>
              <a:gd name="connsiteX41" fmla="*/ 1950720 w 2476500"/>
              <a:gd name="connsiteY41" fmla="*/ 655320 h 5905500"/>
              <a:gd name="connsiteX42" fmla="*/ 2270760 w 2476500"/>
              <a:gd name="connsiteY42" fmla="*/ 723900 h 5905500"/>
              <a:gd name="connsiteX43" fmla="*/ 2209800 w 2476500"/>
              <a:gd name="connsiteY43" fmla="*/ 906780 h 5905500"/>
              <a:gd name="connsiteX44" fmla="*/ 2461260 w 2476500"/>
              <a:gd name="connsiteY44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981200 w 2476500"/>
              <a:gd name="connsiteY4" fmla="*/ 3200400 h 5905500"/>
              <a:gd name="connsiteX5" fmla="*/ 1790700 w 2476500"/>
              <a:gd name="connsiteY5" fmla="*/ 3086100 h 5905500"/>
              <a:gd name="connsiteX6" fmla="*/ 1943100 w 2476500"/>
              <a:gd name="connsiteY6" fmla="*/ 2880360 h 5905500"/>
              <a:gd name="connsiteX7" fmla="*/ 1333500 w 2476500"/>
              <a:gd name="connsiteY7" fmla="*/ 2491740 h 5905500"/>
              <a:gd name="connsiteX8" fmla="*/ 1729740 w 2476500"/>
              <a:gd name="connsiteY8" fmla="*/ 1828800 h 5905500"/>
              <a:gd name="connsiteX9" fmla="*/ 1691640 w 2476500"/>
              <a:gd name="connsiteY9" fmla="*/ 1783080 h 5905500"/>
              <a:gd name="connsiteX10" fmla="*/ 1714500 w 2476500"/>
              <a:gd name="connsiteY10" fmla="*/ 1752600 h 5905500"/>
              <a:gd name="connsiteX11" fmla="*/ 1455420 w 2476500"/>
              <a:gd name="connsiteY11" fmla="*/ 1325880 h 5905500"/>
              <a:gd name="connsiteX12" fmla="*/ 1249680 w 2476500"/>
              <a:gd name="connsiteY12" fmla="*/ 1562100 h 5905500"/>
              <a:gd name="connsiteX13" fmla="*/ 1158240 w 2476500"/>
              <a:gd name="connsiteY13" fmla="*/ 1516380 h 5905500"/>
              <a:gd name="connsiteX14" fmla="*/ 518160 w 2476500"/>
              <a:gd name="connsiteY14" fmla="*/ 2293620 h 5905500"/>
              <a:gd name="connsiteX15" fmla="*/ 0 w 2476500"/>
              <a:gd name="connsiteY15" fmla="*/ 2004060 h 5905500"/>
              <a:gd name="connsiteX16" fmla="*/ 45720 w 2476500"/>
              <a:gd name="connsiteY16" fmla="*/ 1805940 h 5905500"/>
              <a:gd name="connsiteX17" fmla="*/ 83820 w 2476500"/>
              <a:gd name="connsiteY17" fmla="*/ 1851660 h 5905500"/>
              <a:gd name="connsiteX18" fmla="*/ 251460 w 2476500"/>
              <a:gd name="connsiteY18" fmla="*/ 1363980 h 5905500"/>
              <a:gd name="connsiteX19" fmla="*/ 213360 w 2476500"/>
              <a:gd name="connsiteY19" fmla="*/ 1363980 h 5905500"/>
              <a:gd name="connsiteX20" fmla="*/ 358140 w 2476500"/>
              <a:gd name="connsiteY20" fmla="*/ 876300 h 5905500"/>
              <a:gd name="connsiteX21" fmla="*/ 563880 w 2476500"/>
              <a:gd name="connsiteY21" fmla="*/ 937260 h 5905500"/>
              <a:gd name="connsiteX22" fmla="*/ 662940 w 2476500"/>
              <a:gd name="connsiteY22" fmla="*/ 601980 h 5905500"/>
              <a:gd name="connsiteX23" fmla="*/ 541020 w 2476500"/>
              <a:gd name="connsiteY23" fmla="*/ 579120 h 5905500"/>
              <a:gd name="connsiteX24" fmla="*/ 548640 w 2476500"/>
              <a:gd name="connsiteY24" fmla="*/ 533400 h 5905500"/>
              <a:gd name="connsiteX25" fmla="*/ 373380 w 2476500"/>
              <a:gd name="connsiteY25" fmla="*/ 426720 h 5905500"/>
              <a:gd name="connsiteX26" fmla="*/ 571500 w 2476500"/>
              <a:gd name="connsiteY26" fmla="*/ 0 h 5905500"/>
              <a:gd name="connsiteX27" fmla="*/ 632460 w 2476500"/>
              <a:gd name="connsiteY27" fmla="*/ 22860 h 5905500"/>
              <a:gd name="connsiteX28" fmla="*/ 845820 w 2476500"/>
              <a:gd name="connsiteY28" fmla="*/ 45720 h 5905500"/>
              <a:gd name="connsiteX29" fmla="*/ 1005840 w 2476500"/>
              <a:gd name="connsiteY29" fmla="*/ 160020 h 5905500"/>
              <a:gd name="connsiteX30" fmla="*/ 830580 w 2476500"/>
              <a:gd name="connsiteY30" fmla="*/ 266700 h 5905500"/>
              <a:gd name="connsiteX31" fmla="*/ 891540 w 2476500"/>
              <a:gd name="connsiteY31" fmla="*/ 365760 h 5905500"/>
              <a:gd name="connsiteX32" fmla="*/ 891540 w 2476500"/>
              <a:gd name="connsiteY32" fmla="*/ 403860 h 5905500"/>
              <a:gd name="connsiteX33" fmla="*/ 1181100 w 2476500"/>
              <a:gd name="connsiteY33" fmla="*/ 762000 h 5905500"/>
              <a:gd name="connsiteX34" fmla="*/ 1143000 w 2476500"/>
              <a:gd name="connsiteY34" fmla="*/ 769620 h 5905500"/>
              <a:gd name="connsiteX35" fmla="*/ 1226820 w 2476500"/>
              <a:gd name="connsiteY35" fmla="*/ 922020 h 5905500"/>
              <a:gd name="connsiteX36" fmla="*/ 1470660 w 2476500"/>
              <a:gd name="connsiteY36" fmla="*/ 777240 h 5905500"/>
              <a:gd name="connsiteX37" fmla="*/ 1531620 w 2476500"/>
              <a:gd name="connsiteY37" fmla="*/ 792480 h 5905500"/>
              <a:gd name="connsiteX38" fmla="*/ 1699260 w 2476500"/>
              <a:gd name="connsiteY38" fmla="*/ 716280 h 5905500"/>
              <a:gd name="connsiteX39" fmla="*/ 1912620 w 2476500"/>
              <a:gd name="connsiteY39" fmla="*/ 807720 h 5905500"/>
              <a:gd name="connsiteX40" fmla="*/ 1950720 w 2476500"/>
              <a:gd name="connsiteY40" fmla="*/ 655320 h 5905500"/>
              <a:gd name="connsiteX41" fmla="*/ 2270760 w 2476500"/>
              <a:gd name="connsiteY41" fmla="*/ 723900 h 5905500"/>
              <a:gd name="connsiteX42" fmla="*/ 2209800 w 2476500"/>
              <a:gd name="connsiteY42" fmla="*/ 906780 h 5905500"/>
              <a:gd name="connsiteX43" fmla="*/ 2461260 w 2476500"/>
              <a:gd name="connsiteY43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790700 w 2476500"/>
              <a:gd name="connsiteY4" fmla="*/ 3086100 h 5905500"/>
              <a:gd name="connsiteX5" fmla="*/ 1943100 w 2476500"/>
              <a:gd name="connsiteY5" fmla="*/ 2880360 h 5905500"/>
              <a:gd name="connsiteX6" fmla="*/ 1333500 w 2476500"/>
              <a:gd name="connsiteY6" fmla="*/ 2491740 h 5905500"/>
              <a:gd name="connsiteX7" fmla="*/ 1729740 w 2476500"/>
              <a:gd name="connsiteY7" fmla="*/ 1828800 h 5905500"/>
              <a:gd name="connsiteX8" fmla="*/ 1691640 w 2476500"/>
              <a:gd name="connsiteY8" fmla="*/ 1783080 h 5905500"/>
              <a:gd name="connsiteX9" fmla="*/ 1714500 w 2476500"/>
              <a:gd name="connsiteY9" fmla="*/ 1752600 h 5905500"/>
              <a:gd name="connsiteX10" fmla="*/ 1455420 w 2476500"/>
              <a:gd name="connsiteY10" fmla="*/ 1325880 h 5905500"/>
              <a:gd name="connsiteX11" fmla="*/ 1249680 w 2476500"/>
              <a:gd name="connsiteY11" fmla="*/ 1562100 h 5905500"/>
              <a:gd name="connsiteX12" fmla="*/ 1158240 w 2476500"/>
              <a:gd name="connsiteY12" fmla="*/ 1516380 h 5905500"/>
              <a:gd name="connsiteX13" fmla="*/ 518160 w 2476500"/>
              <a:gd name="connsiteY13" fmla="*/ 2293620 h 5905500"/>
              <a:gd name="connsiteX14" fmla="*/ 0 w 2476500"/>
              <a:gd name="connsiteY14" fmla="*/ 2004060 h 5905500"/>
              <a:gd name="connsiteX15" fmla="*/ 45720 w 2476500"/>
              <a:gd name="connsiteY15" fmla="*/ 1805940 h 5905500"/>
              <a:gd name="connsiteX16" fmla="*/ 83820 w 2476500"/>
              <a:gd name="connsiteY16" fmla="*/ 1851660 h 5905500"/>
              <a:gd name="connsiteX17" fmla="*/ 251460 w 2476500"/>
              <a:gd name="connsiteY17" fmla="*/ 1363980 h 5905500"/>
              <a:gd name="connsiteX18" fmla="*/ 213360 w 2476500"/>
              <a:gd name="connsiteY18" fmla="*/ 1363980 h 5905500"/>
              <a:gd name="connsiteX19" fmla="*/ 358140 w 2476500"/>
              <a:gd name="connsiteY19" fmla="*/ 876300 h 5905500"/>
              <a:gd name="connsiteX20" fmla="*/ 563880 w 2476500"/>
              <a:gd name="connsiteY20" fmla="*/ 937260 h 5905500"/>
              <a:gd name="connsiteX21" fmla="*/ 662940 w 2476500"/>
              <a:gd name="connsiteY21" fmla="*/ 601980 h 5905500"/>
              <a:gd name="connsiteX22" fmla="*/ 541020 w 2476500"/>
              <a:gd name="connsiteY22" fmla="*/ 579120 h 5905500"/>
              <a:gd name="connsiteX23" fmla="*/ 548640 w 2476500"/>
              <a:gd name="connsiteY23" fmla="*/ 533400 h 5905500"/>
              <a:gd name="connsiteX24" fmla="*/ 373380 w 2476500"/>
              <a:gd name="connsiteY24" fmla="*/ 426720 h 5905500"/>
              <a:gd name="connsiteX25" fmla="*/ 571500 w 2476500"/>
              <a:gd name="connsiteY25" fmla="*/ 0 h 5905500"/>
              <a:gd name="connsiteX26" fmla="*/ 632460 w 2476500"/>
              <a:gd name="connsiteY26" fmla="*/ 22860 h 5905500"/>
              <a:gd name="connsiteX27" fmla="*/ 845820 w 2476500"/>
              <a:gd name="connsiteY27" fmla="*/ 45720 h 5905500"/>
              <a:gd name="connsiteX28" fmla="*/ 1005840 w 2476500"/>
              <a:gd name="connsiteY28" fmla="*/ 160020 h 5905500"/>
              <a:gd name="connsiteX29" fmla="*/ 830580 w 2476500"/>
              <a:gd name="connsiteY29" fmla="*/ 266700 h 5905500"/>
              <a:gd name="connsiteX30" fmla="*/ 891540 w 2476500"/>
              <a:gd name="connsiteY30" fmla="*/ 365760 h 5905500"/>
              <a:gd name="connsiteX31" fmla="*/ 891540 w 2476500"/>
              <a:gd name="connsiteY31" fmla="*/ 403860 h 5905500"/>
              <a:gd name="connsiteX32" fmla="*/ 1181100 w 2476500"/>
              <a:gd name="connsiteY32" fmla="*/ 762000 h 5905500"/>
              <a:gd name="connsiteX33" fmla="*/ 1143000 w 2476500"/>
              <a:gd name="connsiteY33" fmla="*/ 769620 h 5905500"/>
              <a:gd name="connsiteX34" fmla="*/ 1226820 w 2476500"/>
              <a:gd name="connsiteY34" fmla="*/ 922020 h 5905500"/>
              <a:gd name="connsiteX35" fmla="*/ 1470660 w 2476500"/>
              <a:gd name="connsiteY35" fmla="*/ 777240 h 5905500"/>
              <a:gd name="connsiteX36" fmla="*/ 1531620 w 2476500"/>
              <a:gd name="connsiteY36" fmla="*/ 792480 h 5905500"/>
              <a:gd name="connsiteX37" fmla="*/ 1699260 w 2476500"/>
              <a:gd name="connsiteY37" fmla="*/ 716280 h 5905500"/>
              <a:gd name="connsiteX38" fmla="*/ 1912620 w 2476500"/>
              <a:gd name="connsiteY38" fmla="*/ 807720 h 5905500"/>
              <a:gd name="connsiteX39" fmla="*/ 1950720 w 2476500"/>
              <a:gd name="connsiteY39" fmla="*/ 655320 h 5905500"/>
              <a:gd name="connsiteX40" fmla="*/ 2270760 w 2476500"/>
              <a:gd name="connsiteY40" fmla="*/ 723900 h 5905500"/>
              <a:gd name="connsiteX41" fmla="*/ 2209800 w 2476500"/>
              <a:gd name="connsiteY41" fmla="*/ 906780 h 5905500"/>
              <a:gd name="connsiteX42" fmla="*/ 2461260 w 2476500"/>
              <a:gd name="connsiteY42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943100 w 2476500"/>
              <a:gd name="connsiteY4" fmla="*/ 2880360 h 5905500"/>
              <a:gd name="connsiteX5" fmla="*/ 1333500 w 2476500"/>
              <a:gd name="connsiteY5" fmla="*/ 2491740 h 5905500"/>
              <a:gd name="connsiteX6" fmla="*/ 1729740 w 2476500"/>
              <a:gd name="connsiteY6" fmla="*/ 1828800 h 5905500"/>
              <a:gd name="connsiteX7" fmla="*/ 1691640 w 2476500"/>
              <a:gd name="connsiteY7" fmla="*/ 1783080 h 5905500"/>
              <a:gd name="connsiteX8" fmla="*/ 1714500 w 2476500"/>
              <a:gd name="connsiteY8" fmla="*/ 1752600 h 5905500"/>
              <a:gd name="connsiteX9" fmla="*/ 1455420 w 2476500"/>
              <a:gd name="connsiteY9" fmla="*/ 1325880 h 5905500"/>
              <a:gd name="connsiteX10" fmla="*/ 1249680 w 2476500"/>
              <a:gd name="connsiteY10" fmla="*/ 1562100 h 5905500"/>
              <a:gd name="connsiteX11" fmla="*/ 1158240 w 2476500"/>
              <a:gd name="connsiteY11" fmla="*/ 1516380 h 5905500"/>
              <a:gd name="connsiteX12" fmla="*/ 518160 w 2476500"/>
              <a:gd name="connsiteY12" fmla="*/ 2293620 h 5905500"/>
              <a:gd name="connsiteX13" fmla="*/ 0 w 2476500"/>
              <a:gd name="connsiteY13" fmla="*/ 2004060 h 5905500"/>
              <a:gd name="connsiteX14" fmla="*/ 45720 w 2476500"/>
              <a:gd name="connsiteY14" fmla="*/ 1805940 h 5905500"/>
              <a:gd name="connsiteX15" fmla="*/ 83820 w 2476500"/>
              <a:gd name="connsiteY15" fmla="*/ 1851660 h 5905500"/>
              <a:gd name="connsiteX16" fmla="*/ 251460 w 2476500"/>
              <a:gd name="connsiteY16" fmla="*/ 1363980 h 5905500"/>
              <a:gd name="connsiteX17" fmla="*/ 213360 w 2476500"/>
              <a:gd name="connsiteY17" fmla="*/ 1363980 h 5905500"/>
              <a:gd name="connsiteX18" fmla="*/ 358140 w 2476500"/>
              <a:gd name="connsiteY18" fmla="*/ 876300 h 5905500"/>
              <a:gd name="connsiteX19" fmla="*/ 563880 w 2476500"/>
              <a:gd name="connsiteY19" fmla="*/ 937260 h 5905500"/>
              <a:gd name="connsiteX20" fmla="*/ 662940 w 2476500"/>
              <a:gd name="connsiteY20" fmla="*/ 601980 h 5905500"/>
              <a:gd name="connsiteX21" fmla="*/ 541020 w 2476500"/>
              <a:gd name="connsiteY21" fmla="*/ 579120 h 5905500"/>
              <a:gd name="connsiteX22" fmla="*/ 548640 w 2476500"/>
              <a:gd name="connsiteY22" fmla="*/ 533400 h 5905500"/>
              <a:gd name="connsiteX23" fmla="*/ 373380 w 2476500"/>
              <a:gd name="connsiteY23" fmla="*/ 426720 h 5905500"/>
              <a:gd name="connsiteX24" fmla="*/ 571500 w 2476500"/>
              <a:gd name="connsiteY24" fmla="*/ 0 h 5905500"/>
              <a:gd name="connsiteX25" fmla="*/ 632460 w 2476500"/>
              <a:gd name="connsiteY25" fmla="*/ 22860 h 5905500"/>
              <a:gd name="connsiteX26" fmla="*/ 845820 w 2476500"/>
              <a:gd name="connsiteY26" fmla="*/ 45720 h 5905500"/>
              <a:gd name="connsiteX27" fmla="*/ 1005840 w 2476500"/>
              <a:gd name="connsiteY27" fmla="*/ 160020 h 5905500"/>
              <a:gd name="connsiteX28" fmla="*/ 830580 w 2476500"/>
              <a:gd name="connsiteY28" fmla="*/ 266700 h 5905500"/>
              <a:gd name="connsiteX29" fmla="*/ 891540 w 2476500"/>
              <a:gd name="connsiteY29" fmla="*/ 365760 h 5905500"/>
              <a:gd name="connsiteX30" fmla="*/ 891540 w 2476500"/>
              <a:gd name="connsiteY30" fmla="*/ 403860 h 5905500"/>
              <a:gd name="connsiteX31" fmla="*/ 1181100 w 2476500"/>
              <a:gd name="connsiteY31" fmla="*/ 762000 h 5905500"/>
              <a:gd name="connsiteX32" fmla="*/ 1143000 w 2476500"/>
              <a:gd name="connsiteY32" fmla="*/ 769620 h 5905500"/>
              <a:gd name="connsiteX33" fmla="*/ 1226820 w 2476500"/>
              <a:gd name="connsiteY33" fmla="*/ 922020 h 5905500"/>
              <a:gd name="connsiteX34" fmla="*/ 1470660 w 2476500"/>
              <a:gd name="connsiteY34" fmla="*/ 777240 h 5905500"/>
              <a:gd name="connsiteX35" fmla="*/ 1531620 w 2476500"/>
              <a:gd name="connsiteY35" fmla="*/ 792480 h 5905500"/>
              <a:gd name="connsiteX36" fmla="*/ 1699260 w 2476500"/>
              <a:gd name="connsiteY36" fmla="*/ 716280 h 5905500"/>
              <a:gd name="connsiteX37" fmla="*/ 1912620 w 2476500"/>
              <a:gd name="connsiteY37" fmla="*/ 807720 h 5905500"/>
              <a:gd name="connsiteX38" fmla="*/ 1950720 w 2476500"/>
              <a:gd name="connsiteY38" fmla="*/ 655320 h 5905500"/>
              <a:gd name="connsiteX39" fmla="*/ 2270760 w 2476500"/>
              <a:gd name="connsiteY39" fmla="*/ 723900 h 5905500"/>
              <a:gd name="connsiteX40" fmla="*/ 2209800 w 2476500"/>
              <a:gd name="connsiteY40" fmla="*/ 906780 h 5905500"/>
              <a:gd name="connsiteX41" fmla="*/ 2461260 w 2476500"/>
              <a:gd name="connsiteY41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333500 w 2476500"/>
              <a:gd name="connsiteY4" fmla="*/ 2491740 h 5905500"/>
              <a:gd name="connsiteX5" fmla="*/ 1729740 w 2476500"/>
              <a:gd name="connsiteY5" fmla="*/ 1828800 h 5905500"/>
              <a:gd name="connsiteX6" fmla="*/ 1691640 w 2476500"/>
              <a:gd name="connsiteY6" fmla="*/ 1783080 h 5905500"/>
              <a:gd name="connsiteX7" fmla="*/ 1714500 w 2476500"/>
              <a:gd name="connsiteY7" fmla="*/ 1752600 h 5905500"/>
              <a:gd name="connsiteX8" fmla="*/ 1455420 w 2476500"/>
              <a:gd name="connsiteY8" fmla="*/ 1325880 h 5905500"/>
              <a:gd name="connsiteX9" fmla="*/ 1249680 w 2476500"/>
              <a:gd name="connsiteY9" fmla="*/ 1562100 h 5905500"/>
              <a:gd name="connsiteX10" fmla="*/ 1158240 w 2476500"/>
              <a:gd name="connsiteY10" fmla="*/ 1516380 h 5905500"/>
              <a:gd name="connsiteX11" fmla="*/ 518160 w 2476500"/>
              <a:gd name="connsiteY11" fmla="*/ 2293620 h 5905500"/>
              <a:gd name="connsiteX12" fmla="*/ 0 w 2476500"/>
              <a:gd name="connsiteY12" fmla="*/ 2004060 h 5905500"/>
              <a:gd name="connsiteX13" fmla="*/ 45720 w 2476500"/>
              <a:gd name="connsiteY13" fmla="*/ 1805940 h 5905500"/>
              <a:gd name="connsiteX14" fmla="*/ 83820 w 2476500"/>
              <a:gd name="connsiteY14" fmla="*/ 1851660 h 5905500"/>
              <a:gd name="connsiteX15" fmla="*/ 251460 w 2476500"/>
              <a:gd name="connsiteY15" fmla="*/ 1363980 h 5905500"/>
              <a:gd name="connsiteX16" fmla="*/ 213360 w 2476500"/>
              <a:gd name="connsiteY16" fmla="*/ 1363980 h 5905500"/>
              <a:gd name="connsiteX17" fmla="*/ 358140 w 2476500"/>
              <a:gd name="connsiteY17" fmla="*/ 876300 h 5905500"/>
              <a:gd name="connsiteX18" fmla="*/ 563880 w 2476500"/>
              <a:gd name="connsiteY18" fmla="*/ 937260 h 5905500"/>
              <a:gd name="connsiteX19" fmla="*/ 662940 w 2476500"/>
              <a:gd name="connsiteY19" fmla="*/ 601980 h 5905500"/>
              <a:gd name="connsiteX20" fmla="*/ 541020 w 2476500"/>
              <a:gd name="connsiteY20" fmla="*/ 579120 h 5905500"/>
              <a:gd name="connsiteX21" fmla="*/ 548640 w 2476500"/>
              <a:gd name="connsiteY21" fmla="*/ 533400 h 5905500"/>
              <a:gd name="connsiteX22" fmla="*/ 373380 w 2476500"/>
              <a:gd name="connsiteY22" fmla="*/ 426720 h 5905500"/>
              <a:gd name="connsiteX23" fmla="*/ 571500 w 2476500"/>
              <a:gd name="connsiteY23" fmla="*/ 0 h 5905500"/>
              <a:gd name="connsiteX24" fmla="*/ 632460 w 2476500"/>
              <a:gd name="connsiteY24" fmla="*/ 22860 h 5905500"/>
              <a:gd name="connsiteX25" fmla="*/ 845820 w 2476500"/>
              <a:gd name="connsiteY25" fmla="*/ 45720 h 5905500"/>
              <a:gd name="connsiteX26" fmla="*/ 1005840 w 2476500"/>
              <a:gd name="connsiteY26" fmla="*/ 160020 h 5905500"/>
              <a:gd name="connsiteX27" fmla="*/ 830580 w 2476500"/>
              <a:gd name="connsiteY27" fmla="*/ 266700 h 5905500"/>
              <a:gd name="connsiteX28" fmla="*/ 891540 w 2476500"/>
              <a:gd name="connsiteY28" fmla="*/ 365760 h 5905500"/>
              <a:gd name="connsiteX29" fmla="*/ 891540 w 2476500"/>
              <a:gd name="connsiteY29" fmla="*/ 403860 h 5905500"/>
              <a:gd name="connsiteX30" fmla="*/ 1181100 w 2476500"/>
              <a:gd name="connsiteY30" fmla="*/ 762000 h 5905500"/>
              <a:gd name="connsiteX31" fmla="*/ 1143000 w 2476500"/>
              <a:gd name="connsiteY31" fmla="*/ 769620 h 5905500"/>
              <a:gd name="connsiteX32" fmla="*/ 1226820 w 2476500"/>
              <a:gd name="connsiteY32" fmla="*/ 922020 h 5905500"/>
              <a:gd name="connsiteX33" fmla="*/ 1470660 w 2476500"/>
              <a:gd name="connsiteY33" fmla="*/ 777240 h 5905500"/>
              <a:gd name="connsiteX34" fmla="*/ 1531620 w 2476500"/>
              <a:gd name="connsiteY34" fmla="*/ 792480 h 5905500"/>
              <a:gd name="connsiteX35" fmla="*/ 1699260 w 2476500"/>
              <a:gd name="connsiteY35" fmla="*/ 716280 h 5905500"/>
              <a:gd name="connsiteX36" fmla="*/ 1912620 w 2476500"/>
              <a:gd name="connsiteY36" fmla="*/ 807720 h 5905500"/>
              <a:gd name="connsiteX37" fmla="*/ 1950720 w 2476500"/>
              <a:gd name="connsiteY37" fmla="*/ 655320 h 5905500"/>
              <a:gd name="connsiteX38" fmla="*/ 2270760 w 2476500"/>
              <a:gd name="connsiteY38" fmla="*/ 723900 h 5905500"/>
              <a:gd name="connsiteX39" fmla="*/ 2209800 w 2476500"/>
              <a:gd name="connsiteY39" fmla="*/ 906780 h 5905500"/>
              <a:gd name="connsiteX40" fmla="*/ 2461260 w 2476500"/>
              <a:gd name="connsiteY40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729740 w 2476500"/>
              <a:gd name="connsiteY4" fmla="*/ 1828800 h 5905500"/>
              <a:gd name="connsiteX5" fmla="*/ 1691640 w 2476500"/>
              <a:gd name="connsiteY5" fmla="*/ 1783080 h 5905500"/>
              <a:gd name="connsiteX6" fmla="*/ 1714500 w 2476500"/>
              <a:gd name="connsiteY6" fmla="*/ 1752600 h 5905500"/>
              <a:gd name="connsiteX7" fmla="*/ 1455420 w 2476500"/>
              <a:gd name="connsiteY7" fmla="*/ 1325880 h 5905500"/>
              <a:gd name="connsiteX8" fmla="*/ 1249680 w 2476500"/>
              <a:gd name="connsiteY8" fmla="*/ 1562100 h 5905500"/>
              <a:gd name="connsiteX9" fmla="*/ 1158240 w 2476500"/>
              <a:gd name="connsiteY9" fmla="*/ 1516380 h 5905500"/>
              <a:gd name="connsiteX10" fmla="*/ 518160 w 2476500"/>
              <a:gd name="connsiteY10" fmla="*/ 2293620 h 5905500"/>
              <a:gd name="connsiteX11" fmla="*/ 0 w 2476500"/>
              <a:gd name="connsiteY11" fmla="*/ 2004060 h 5905500"/>
              <a:gd name="connsiteX12" fmla="*/ 45720 w 2476500"/>
              <a:gd name="connsiteY12" fmla="*/ 1805940 h 5905500"/>
              <a:gd name="connsiteX13" fmla="*/ 83820 w 2476500"/>
              <a:gd name="connsiteY13" fmla="*/ 1851660 h 5905500"/>
              <a:gd name="connsiteX14" fmla="*/ 251460 w 2476500"/>
              <a:gd name="connsiteY14" fmla="*/ 1363980 h 5905500"/>
              <a:gd name="connsiteX15" fmla="*/ 213360 w 2476500"/>
              <a:gd name="connsiteY15" fmla="*/ 1363980 h 5905500"/>
              <a:gd name="connsiteX16" fmla="*/ 358140 w 2476500"/>
              <a:gd name="connsiteY16" fmla="*/ 876300 h 5905500"/>
              <a:gd name="connsiteX17" fmla="*/ 563880 w 2476500"/>
              <a:gd name="connsiteY17" fmla="*/ 937260 h 5905500"/>
              <a:gd name="connsiteX18" fmla="*/ 662940 w 2476500"/>
              <a:gd name="connsiteY18" fmla="*/ 601980 h 5905500"/>
              <a:gd name="connsiteX19" fmla="*/ 541020 w 2476500"/>
              <a:gd name="connsiteY19" fmla="*/ 579120 h 5905500"/>
              <a:gd name="connsiteX20" fmla="*/ 548640 w 2476500"/>
              <a:gd name="connsiteY20" fmla="*/ 533400 h 5905500"/>
              <a:gd name="connsiteX21" fmla="*/ 373380 w 2476500"/>
              <a:gd name="connsiteY21" fmla="*/ 426720 h 5905500"/>
              <a:gd name="connsiteX22" fmla="*/ 571500 w 2476500"/>
              <a:gd name="connsiteY22" fmla="*/ 0 h 5905500"/>
              <a:gd name="connsiteX23" fmla="*/ 632460 w 2476500"/>
              <a:gd name="connsiteY23" fmla="*/ 22860 h 5905500"/>
              <a:gd name="connsiteX24" fmla="*/ 845820 w 2476500"/>
              <a:gd name="connsiteY24" fmla="*/ 45720 h 5905500"/>
              <a:gd name="connsiteX25" fmla="*/ 1005840 w 2476500"/>
              <a:gd name="connsiteY25" fmla="*/ 160020 h 5905500"/>
              <a:gd name="connsiteX26" fmla="*/ 830580 w 2476500"/>
              <a:gd name="connsiteY26" fmla="*/ 266700 h 5905500"/>
              <a:gd name="connsiteX27" fmla="*/ 891540 w 2476500"/>
              <a:gd name="connsiteY27" fmla="*/ 365760 h 5905500"/>
              <a:gd name="connsiteX28" fmla="*/ 891540 w 2476500"/>
              <a:gd name="connsiteY28" fmla="*/ 403860 h 5905500"/>
              <a:gd name="connsiteX29" fmla="*/ 1181100 w 2476500"/>
              <a:gd name="connsiteY29" fmla="*/ 762000 h 5905500"/>
              <a:gd name="connsiteX30" fmla="*/ 1143000 w 2476500"/>
              <a:gd name="connsiteY30" fmla="*/ 769620 h 5905500"/>
              <a:gd name="connsiteX31" fmla="*/ 1226820 w 2476500"/>
              <a:gd name="connsiteY31" fmla="*/ 922020 h 5905500"/>
              <a:gd name="connsiteX32" fmla="*/ 1470660 w 2476500"/>
              <a:gd name="connsiteY32" fmla="*/ 777240 h 5905500"/>
              <a:gd name="connsiteX33" fmla="*/ 1531620 w 2476500"/>
              <a:gd name="connsiteY33" fmla="*/ 792480 h 5905500"/>
              <a:gd name="connsiteX34" fmla="*/ 1699260 w 2476500"/>
              <a:gd name="connsiteY34" fmla="*/ 716280 h 5905500"/>
              <a:gd name="connsiteX35" fmla="*/ 1912620 w 2476500"/>
              <a:gd name="connsiteY35" fmla="*/ 807720 h 5905500"/>
              <a:gd name="connsiteX36" fmla="*/ 1950720 w 2476500"/>
              <a:gd name="connsiteY36" fmla="*/ 655320 h 5905500"/>
              <a:gd name="connsiteX37" fmla="*/ 2270760 w 2476500"/>
              <a:gd name="connsiteY37" fmla="*/ 723900 h 5905500"/>
              <a:gd name="connsiteX38" fmla="*/ 2209800 w 2476500"/>
              <a:gd name="connsiteY38" fmla="*/ 906780 h 5905500"/>
              <a:gd name="connsiteX39" fmla="*/ 2461260 w 2476500"/>
              <a:gd name="connsiteY39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691640 w 2476500"/>
              <a:gd name="connsiteY4" fmla="*/ 1783080 h 5905500"/>
              <a:gd name="connsiteX5" fmla="*/ 1714500 w 2476500"/>
              <a:gd name="connsiteY5" fmla="*/ 1752600 h 5905500"/>
              <a:gd name="connsiteX6" fmla="*/ 1455420 w 2476500"/>
              <a:gd name="connsiteY6" fmla="*/ 1325880 h 5905500"/>
              <a:gd name="connsiteX7" fmla="*/ 1249680 w 2476500"/>
              <a:gd name="connsiteY7" fmla="*/ 1562100 h 5905500"/>
              <a:gd name="connsiteX8" fmla="*/ 1158240 w 2476500"/>
              <a:gd name="connsiteY8" fmla="*/ 1516380 h 5905500"/>
              <a:gd name="connsiteX9" fmla="*/ 518160 w 2476500"/>
              <a:gd name="connsiteY9" fmla="*/ 2293620 h 5905500"/>
              <a:gd name="connsiteX10" fmla="*/ 0 w 2476500"/>
              <a:gd name="connsiteY10" fmla="*/ 2004060 h 5905500"/>
              <a:gd name="connsiteX11" fmla="*/ 45720 w 2476500"/>
              <a:gd name="connsiteY11" fmla="*/ 1805940 h 5905500"/>
              <a:gd name="connsiteX12" fmla="*/ 83820 w 2476500"/>
              <a:gd name="connsiteY12" fmla="*/ 1851660 h 5905500"/>
              <a:gd name="connsiteX13" fmla="*/ 251460 w 2476500"/>
              <a:gd name="connsiteY13" fmla="*/ 1363980 h 5905500"/>
              <a:gd name="connsiteX14" fmla="*/ 213360 w 2476500"/>
              <a:gd name="connsiteY14" fmla="*/ 1363980 h 5905500"/>
              <a:gd name="connsiteX15" fmla="*/ 358140 w 2476500"/>
              <a:gd name="connsiteY15" fmla="*/ 876300 h 5905500"/>
              <a:gd name="connsiteX16" fmla="*/ 563880 w 2476500"/>
              <a:gd name="connsiteY16" fmla="*/ 937260 h 5905500"/>
              <a:gd name="connsiteX17" fmla="*/ 662940 w 2476500"/>
              <a:gd name="connsiteY17" fmla="*/ 601980 h 5905500"/>
              <a:gd name="connsiteX18" fmla="*/ 541020 w 2476500"/>
              <a:gd name="connsiteY18" fmla="*/ 579120 h 5905500"/>
              <a:gd name="connsiteX19" fmla="*/ 548640 w 2476500"/>
              <a:gd name="connsiteY19" fmla="*/ 533400 h 5905500"/>
              <a:gd name="connsiteX20" fmla="*/ 373380 w 2476500"/>
              <a:gd name="connsiteY20" fmla="*/ 426720 h 5905500"/>
              <a:gd name="connsiteX21" fmla="*/ 571500 w 2476500"/>
              <a:gd name="connsiteY21" fmla="*/ 0 h 5905500"/>
              <a:gd name="connsiteX22" fmla="*/ 632460 w 2476500"/>
              <a:gd name="connsiteY22" fmla="*/ 22860 h 5905500"/>
              <a:gd name="connsiteX23" fmla="*/ 845820 w 2476500"/>
              <a:gd name="connsiteY23" fmla="*/ 45720 h 5905500"/>
              <a:gd name="connsiteX24" fmla="*/ 1005840 w 2476500"/>
              <a:gd name="connsiteY24" fmla="*/ 160020 h 5905500"/>
              <a:gd name="connsiteX25" fmla="*/ 830580 w 2476500"/>
              <a:gd name="connsiteY25" fmla="*/ 266700 h 5905500"/>
              <a:gd name="connsiteX26" fmla="*/ 891540 w 2476500"/>
              <a:gd name="connsiteY26" fmla="*/ 365760 h 5905500"/>
              <a:gd name="connsiteX27" fmla="*/ 891540 w 2476500"/>
              <a:gd name="connsiteY27" fmla="*/ 403860 h 5905500"/>
              <a:gd name="connsiteX28" fmla="*/ 1181100 w 2476500"/>
              <a:gd name="connsiteY28" fmla="*/ 762000 h 5905500"/>
              <a:gd name="connsiteX29" fmla="*/ 1143000 w 2476500"/>
              <a:gd name="connsiteY29" fmla="*/ 769620 h 5905500"/>
              <a:gd name="connsiteX30" fmla="*/ 1226820 w 2476500"/>
              <a:gd name="connsiteY30" fmla="*/ 922020 h 5905500"/>
              <a:gd name="connsiteX31" fmla="*/ 1470660 w 2476500"/>
              <a:gd name="connsiteY31" fmla="*/ 777240 h 5905500"/>
              <a:gd name="connsiteX32" fmla="*/ 1531620 w 2476500"/>
              <a:gd name="connsiteY32" fmla="*/ 792480 h 5905500"/>
              <a:gd name="connsiteX33" fmla="*/ 1699260 w 2476500"/>
              <a:gd name="connsiteY33" fmla="*/ 716280 h 5905500"/>
              <a:gd name="connsiteX34" fmla="*/ 1912620 w 2476500"/>
              <a:gd name="connsiteY34" fmla="*/ 807720 h 5905500"/>
              <a:gd name="connsiteX35" fmla="*/ 1950720 w 2476500"/>
              <a:gd name="connsiteY35" fmla="*/ 655320 h 5905500"/>
              <a:gd name="connsiteX36" fmla="*/ 2270760 w 2476500"/>
              <a:gd name="connsiteY36" fmla="*/ 723900 h 5905500"/>
              <a:gd name="connsiteX37" fmla="*/ 2209800 w 2476500"/>
              <a:gd name="connsiteY37" fmla="*/ 906780 h 5905500"/>
              <a:gd name="connsiteX38" fmla="*/ 2461260 w 2476500"/>
              <a:gd name="connsiteY38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691640 w 2476500"/>
              <a:gd name="connsiteY4" fmla="*/ 1783080 h 5905500"/>
              <a:gd name="connsiteX5" fmla="*/ 1455420 w 2476500"/>
              <a:gd name="connsiteY5" fmla="*/ 1325880 h 5905500"/>
              <a:gd name="connsiteX6" fmla="*/ 1249680 w 2476500"/>
              <a:gd name="connsiteY6" fmla="*/ 1562100 h 5905500"/>
              <a:gd name="connsiteX7" fmla="*/ 1158240 w 2476500"/>
              <a:gd name="connsiteY7" fmla="*/ 1516380 h 5905500"/>
              <a:gd name="connsiteX8" fmla="*/ 518160 w 2476500"/>
              <a:gd name="connsiteY8" fmla="*/ 2293620 h 5905500"/>
              <a:gd name="connsiteX9" fmla="*/ 0 w 2476500"/>
              <a:gd name="connsiteY9" fmla="*/ 2004060 h 5905500"/>
              <a:gd name="connsiteX10" fmla="*/ 45720 w 2476500"/>
              <a:gd name="connsiteY10" fmla="*/ 1805940 h 5905500"/>
              <a:gd name="connsiteX11" fmla="*/ 83820 w 2476500"/>
              <a:gd name="connsiteY11" fmla="*/ 1851660 h 5905500"/>
              <a:gd name="connsiteX12" fmla="*/ 251460 w 2476500"/>
              <a:gd name="connsiteY12" fmla="*/ 1363980 h 5905500"/>
              <a:gd name="connsiteX13" fmla="*/ 213360 w 2476500"/>
              <a:gd name="connsiteY13" fmla="*/ 1363980 h 5905500"/>
              <a:gd name="connsiteX14" fmla="*/ 358140 w 2476500"/>
              <a:gd name="connsiteY14" fmla="*/ 876300 h 5905500"/>
              <a:gd name="connsiteX15" fmla="*/ 563880 w 2476500"/>
              <a:gd name="connsiteY15" fmla="*/ 937260 h 5905500"/>
              <a:gd name="connsiteX16" fmla="*/ 662940 w 2476500"/>
              <a:gd name="connsiteY16" fmla="*/ 601980 h 5905500"/>
              <a:gd name="connsiteX17" fmla="*/ 541020 w 2476500"/>
              <a:gd name="connsiteY17" fmla="*/ 579120 h 5905500"/>
              <a:gd name="connsiteX18" fmla="*/ 548640 w 2476500"/>
              <a:gd name="connsiteY18" fmla="*/ 533400 h 5905500"/>
              <a:gd name="connsiteX19" fmla="*/ 373380 w 2476500"/>
              <a:gd name="connsiteY19" fmla="*/ 426720 h 5905500"/>
              <a:gd name="connsiteX20" fmla="*/ 571500 w 2476500"/>
              <a:gd name="connsiteY20" fmla="*/ 0 h 5905500"/>
              <a:gd name="connsiteX21" fmla="*/ 632460 w 2476500"/>
              <a:gd name="connsiteY21" fmla="*/ 22860 h 5905500"/>
              <a:gd name="connsiteX22" fmla="*/ 845820 w 2476500"/>
              <a:gd name="connsiteY22" fmla="*/ 45720 h 5905500"/>
              <a:gd name="connsiteX23" fmla="*/ 1005840 w 2476500"/>
              <a:gd name="connsiteY23" fmla="*/ 160020 h 5905500"/>
              <a:gd name="connsiteX24" fmla="*/ 830580 w 2476500"/>
              <a:gd name="connsiteY24" fmla="*/ 266700 h 5905500"/>
              <a:gd name="connsiteX25" fmla="*/ 891540 w 2476500"/>
              <a:gd name="connsiteY25" fmla="*/ 365760 h 5905500"/>
              <a:gd name="connsiteX26" fmla="*/ 891540 w 2476500"/>
              <a:gd name="connsiteY26" fmla="*/ 403860 h 5905500"/>
              <a:gd name="connsiteX27" fmla="*/ 1181100 w 2476500"/>
              <a:gd name="connsiteY27" fmla="*/ 762000 h 5905500"/>
              <a:gd name="connsiteX28" fmla="*/ 1143000 w 2476500"/>
              <a:gd name="connsiteY28" fmla="*/ 769620 h 5905500"/>
              <a:gd name="connsiteX29" fmla="*/ 1226820 w 2476500"/>
              <a:gd name="connsiteY29" fmla="*/ 922020 h 5905500"/>
              <a:gd name="connsiteX30" fmla="*/ 1470660 w 2476500"/>
              <a:gd name="connsiteY30" fmla="*/ 777240 h 5905500"/>
              <a:gd name="connsiteX31" fmla="*/ 1531620 w 2476500"/>
              <a:gd name="connsiteY31" fmla="*/ 792480 h 5905500"/>
              <a:gd name="connsiteX32" fmla="*/ 1699260 w 2476500"/>
              <a:gd name="connsiteY32" fmla="*/ 716280 h 5905500"/>
              <a:gd name="connsiteX33" fmla="*/ 1912620 w 2476500"/>
              <a:gd name="connsiteY33" fmla="*/ 807720 h 5905500"/>
              <a:gd name="connsiteX34" fmla="*/ 1950720 w 2476500"/>
              <a:gd name="connsiteY34" fmla="*/ 655320 h 5905500"/>
              <a:gd name="connsiteX35" fmla="*/ 2270760 w 2476500"/>
              <a:gd name="connsiteY35" fmla="*/ 723900 h 5905500"/>
              <a:gd name="connsiteX36" fmla="*/ 2209800 w 2476500"/>
              <a:gd name="connsiteY36" fmla="*/ 906780 h 5905500"/>
              <a:gd name="connsiteX37" fmla="*/ 2461260 w 2476500"/>
              <a:gd name="connsiteY37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455420 w 2476500"/>
              <a:gd name="connsiteY4" fmla="*/ 1325880 h 5905500"/>
              <a:gd name="connsiteX5" fmla="*/ 1249680 w 2476500"/>
              <a:gd name="connsiteY5" fmla="*/ 1562100 h 5905500"/>
              <a:gd name="connsiteX6" fmla="*/ 1158240 w 2476500"/>
              <a:gd name="connsiteY6" fmla="*/ 1516380 h 5905500"/>
              <a:gd name="connsiteX7" fmla="*/ 518160 w 2476500"/>
              <a:gd name="connsiteY7" fmla="*/ 2293620 h 5905500"/>
              <a:gd name="connsiteX8" fmla="*/ 0 w 2476500"/>
              <a:gd name="connsiteY8" fmla="*/ 2004060 h 5905500"/>
              <a:gd name="connsiteX9" fmla="*/ 45720 w 2476500"/>
              <a:gd name="connsiteY9" fmla="*/ 1805940 h 5905500"/>
              <a:gd name="connsiteX10" fmla="*/ 83820 w 2476500"/>
              <a:gd name="connsiteY10" fmla="*/ 1851660 h 5905500"/>
              <a:gd name="connsiteX11" fmla="*/ 251460 w 2476500"/>
              <a:gd name="connsiteY11" fmla="*/ 1363980 h 5905500"/>
              <a:gd name="connsiteX12" fmla="*/ 213360 w 2476500"/>
              <a:gd name="connsiteY12" fmla="*/ 1363980 h 5905500"/>
              <a:gd name="connsiteX13" fmla="*/ 358140 w 2476500"/>
              <a:gd name="connsiteY13" fmla="*/ 876300 h 5905500"/>
              <a:gd name="connsiteX14" fmla="*/ 563880 w 2476500"/>
              <a:gd name="connsiteY14" fmla="*/ 937260 h 5905500"/>
              <a:gd name="connsiteX15" fmla="*/ 662940 w 2476500"/>
              <a:gd name="connsiteY15" fmla="*/ 601980 h 5905500"/>
              <a:gd name="connsiteX16" fmla="*/ 541020 w 2476500"/>
              <a:gd name="connsiteY16" fmla="*/ 579120 h 5905500"/>
              <a:gd name="connsiteX17" fmla="*/ 548640 w 2476500"/>
              <a:gd name="connsiteY17" fmla="*/ 533400 h 5905500"/>
              <a:gd name="connsiteX18" fmla="*/ 373380 w 2476500"/>
              <a:gd name="connsiteY18" fmla="*/ 426720 h 5905500"/>
              <a:gd name="connsiteX19" fmla="*/ 571500 w 2476500"/>
              <a:gd name="connsiteY19" fmla="*/ 0 h 5905500"/>
              <a:gd name="connsiteX20" fmla="*/ 632460 w 2476500"/>
              <a:gd name="connsiteY20" fmla="*/ 22860 h 5905500"/>
              <a:gd name="connsiteX21" fmla="*/ 845820 w 2476500"/>
              <a:gd name="connsiteY21" fmla="*/ 45720 h 5905500"/>
              <a:gd name="connsiteX22" fmla="*/ 1005840 w 2476500"/>
              <a:gd name="connsiteY22" fmla="*/ 160020 h 5905500"/>
              <a:gd name="connsiteX23" fmla="*/ 830580 w 2476500"/>
              <a:gd name="connsiteY23" fmla="*/ 266700 h 5905500"/>
              <a:gd name="connsiteX24" fmla="*/ 891540 w 2476500"/>
              <a:gd name="connsiteY24" fmla="*/ 365760 h 5905500"/>
              <a:gd name="connsiteX25" fmla="*/ 891540 w 2476500"/>
              <a:gd name="connsiteY25" fmla="*/ 403860 h 5905500"/>
              <a:gd name="connsiteX26" fmla="*/ 1181100 w 2476500"/>
              <a:gd name="connsiteY26" fmla="*/ 762000 h 5905500"/>
              <a:gd name="connsiteX27" fmla="*/ 1143000 w 2476500"/>
              <a:gd name="connsiteY27" fmla="*/ 769620 h 5905500"/>
              <a:gd name="connsiteX28" fmla="*/ 1226820 w 2476500"/>
              <a:gd name="connsiteY28" fmla="*/ 922020 h 5905500"/>
              <a:gd name="connsiteX29" fmla="*/ 1470660 w 2476500"/>
              <a:gd name="connsiteY29" fmla="*/ 777240 h 5905500"/>
              <a:gd name="connsiteX30" fmla="*/ 1531620 w 2476500"/>
              <a:gd name="connsiteY30" fmla="*/ 792480 h 5905500"/>
              <a:gd name="connsiteX31" fmla="*/ 1699260 w 2476500"/>
              <a:gd name="connsiteY31" fmla="*/ 716280 h 5905500"/>
              <a:gd name="connsiteX32" fmla="*/ 1912620 w 2476500"/>
              <a:gd name="connsiteY32" fmla="*/ 807720 h 5905500"/>
              <a:gd name="connsiteX33" fmla="*/ 1950720 w 2476500"/>
              <a:gd name="connsiteY33" fmla="*/ 655320 h 5905500"/>
              <a:gd name="connsiteX34" fmla="*/ 2270760 w 2476500"/>
              <a:gd name="connsiteY34" fmla="*/ 723900 h 5905500"/>
              <a:gd name="connsiteX35" fmla="*/ 2209800 w 2476500"/>
              <a:gd name="connsiteY35" fmla="*/ 906780 h 5905500"/>
              <a:gd name="connsiteX36" fmla="*/ 2461260 w 2476500"/>
              <a:gd name="connsiteY36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249680 w 2476500"/>
              <a:gd name="connsiteY4" fmla="*/ 1562100 h 5905500"/>
              <a:gd name="connsiteX5" fmla="*/ 1158240 w 2476500"/>
              <a:gd name="connsiteY5" fmla="*/ 1516380 h 5905500"/>
              <a:gd name="connsiteX6" fmla="*/ 518160 w 2476500"/>
              <a:gd name="connsiteY6" fmla="*/ 2293620 h 5905500"/>
              <a:gd name="connsiteX7" fmla="*/ 0 w 2476500"/>
              <a:gd name="connsiteY7" fmla="*/ 2004060 h 5905500"/>
              <a:gd name="connsiteX8" fmla="*/ 45720 w 2476500"/>
              <a:gd name="connsiteY8" fmla="*/ 1805940 h 5905500"/>
              <a:gd name="connsiteX9" fmla="*/ 83820 w 2476500"/>
              <a:gd name="connsiteY9" fmla="*/ 1851660 h 5905500"/>
              <a:gd name="connsiteX10" fmla="*/ 251460 w 2476500"/>
              <a:gd name="connsiteY10" fmla="*/ 1363980 h 5905500"/>
              <a:gd name="connsiteX11" fmla="*/ 213360 w 2476500"/>
              <a:gd name="connsiteY11" fmla="*/ 1363980 h 5905500"/>
              <a:gd name="connsiteX12" fmla="*/ 358140 w 2476500"/>
              <a:gd name="connsiteY12" fmla="*/ 876300 h 5905500"/>
              <a:gd name="connsiteX13" fmla="*/ 563880 w 2476500"/>
              <a:gd name="connsiteY13" fmla="*/ 937260 h 5905500"/>
              <a:gd name="connsiteX14" fmla="*/ 662940 w 2476500"/>
              <a:gd name="connsiteY14" fmla="*/ 601980 h 5905500"/>
              <a:gd name="connsiteX15" fmla="*/ 541020 w 2476500"/>
              <a:gd name="connsiteY15" fmla="*/ 579120 h 5905500"/>
              <a:gd name="connsiteX16" fmla="*/ 548640 w 2476500"/>
              <a:gd name="connsiteY16" fmla="*/ 533400 h 5905500"/>
              <a:gd name="connsiteX17" fmla="*/ 373380 w 2476500"/>
              <a:gd name="connsiteY17" fmla="*/ 426720 h 5905500"/>
              <a:gd name="connsiteX18" fmla="*/ 571500 w 2476500"/>
              <a:gd name="connsiteY18" fmla="*/ 0 h 5905500"/>
              <a:gd name="connsiteX19" fmla="*/ 632460 w 2476500"/>
              <a:gd name="connsiteY19" fmla="*/ 22860 h 5905500"/>
              <a:gd name="connsiteX20" fmla="*/ 845820 w 2476500"/>
              <a:gd name="connsiteY20" fmla="*/ 45720 h 5905500"/>
              <a:gd name="connsiteX21" fmla="*/ 1005840 w 2476500"/>
              <a:gd name="connsiteY21" fmla="*/ 160020 h 5905500"/>
              <a:gd name="connsiteX22" fmla="*/ 830580 w 2476500"/>
              <a:gd name="connsiteY22" fmla="*/ 266700 h 5905500"/>
              <a:gd name="connsiteX23" fmla="*/ 891540 w 2476500"/>
              <a:gd name="connsiteY23" fmla="*/ 365760 h 5905500"/>
              <a:gd name="connsiteX24" fmla="*/ 891540 w 2476500"/>
              <a:gd name="connsiteY24" fmla="*/ 403860 h 5905500"/>
              <a:gd name="connsiteX25" fmla="*/ 1181100 w 2476500"/>
              <a:gd name="connsiteY25" fmla="*/ 762000 h 5905500"/>
              <a:gd name="connsiteX26" fmla="*/ 1143000 w 2476500"/>
              <a:gd name="connsiteY26" fmla="*/ 769620 h 5905500"/>
              <a:gd name="connsiteX27" fmla="*/ 1226820 w 2476500"/>
              <a:gd name="connsiteY27" fmla="*/ 922020 h 5905500"/>
              <a:gd name="connsiteX28" fmla="*/ 1470660 w 2476500"/>
              <a:gd name="connsiteY28" fmla="*/ 777240 h 5905500"/>
              <a:gd name="connsiteX29" fmla="*/ 1531620 w 2476500"/>
              <a:gd name="connsiteY29" fmla="*/ 792480 h 5905500"/>
              <a:gd name="connsiteX30" fmla="*/ 1699260 w 2476500"/>
              <a:gd name="connsiteY30" fmla="*/ 716280 h 5905500"/>
              <a:gd name="connsiteX31" fmla="*/ 1912620 w 2476500"/>
              <a:gd name="connsiteY31" fmla="*/ 807720 h 5905500"/>
              <a:gd name="connsiteX32" fmla="*/ 1950720 w 2476500"/>
              <a:gd name="connsiteY32" fmla="*/ 655320 h 5905500"/>
              <a:gd name="connsiteX33" fmla="*/ 2270760 w 2476500"/>
              <a:gd name="connsiteY33" fmla="*/ 723900 h 5905500"/>
              <a:gd name="connsiteX34" fmla="*/ 2209800 w 2476500"/>
              <a:gd name="connsiteY34" fmla="*/ 906780 h 5905500"/>
              <a:gd name="connsiteX35" fmla="*/ 2461260 w 2476500"/>
              <a:gd name="connsiteY35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1158240 w 2476500"/>
              <a:gd name="connsiteY4" fmla="*/ 1516380 h 5905500"/>
              <a:gd name="connsiteX5" fmla="*/ 518160 w 2476500"/>
              <a:gd name="connsiteY5" fmla="*/ 2293620 h 5905500"/>
              <a:gd name="connsiteX6" fmla="*/ 0 w 2476500"/>
              <a:gd name="connsiteY6" fmla="*/ 2004060 h 5905500"/>
              <a:gd name="connsiteX7" fmla="*/ 45720 w 2476500"/>
              <a:gd name="connsiteY7" fmla="*/ 1805940 h 5905500"/>
              <a:gd name="connsiteX8" fmla="*/ 83820 w 2476500"/>
              <a:gd name="connsiteY8" fmla="*/ 1851660 h 5905500"/>
              <a:gd name="connsiteX9" fmla="*/ 251460 w 2476500"/>
              <a:gd name="connsiteY9" fmla="*/ 1363980 h 5905500"/>
              <a:gd name="connsiteX10" fmla="*/ 213360 w 2476500"/>
              <a:gd name="connsiteY10" fmla="*/ 1363980 h 5905500"/>
              <a:gd name="connsiteX11" fmla="*/ 358140 w 2476500"/>
              <a:gd name="connsiteY11" fmla="*/ 876300 h 5905500"/>
              <a:gd name="connsiteX12" fmla="*/ 563880 w 2476500"/>
              <a:gd name="connsiteY12" fmla="*/ 937260 h 5905500"/>
              <a:gd name="connsiteX13" fmla="*/ 662940 w 2476500"/>
              <a:gd name="connsiteY13" fmla="*/ 601980 h 5905500"/>
              <a:gd name="connsiteX14" fmla="*/ 541020 w 2476500"/>
              <a:gd name="connsiteY14" fmla="*/ 579120 h 5905500"/>
              <a:gd name="connsiteX15" fmla="*/ 548640 w 2476500"/>
              <a:gd name="connsiteY15" fmla="*/ 533400 h 5905500"/>
              <a:gd name="connsiteX16" fmla="*/ 373380 w 2476500"/>
              <a:gd name="connsiteY16" fmla="*/ 426720 h 5905500"/>
              <a:gd name="connsiteX17" fmla="*/ 571500 w 2476500"/>
              <a:gd name="connsiteY17" fmla="*/ 0 h 5905500"/>
              <a:gd name="connsiteX18" fmla="*/ 632460 w 2476500"/>
              <a:gd name="connsiteY18" fmla="*/ 22860 h 5905500"/>
              <a:gd name="connsiteX19" fmla="*/ 845820 w 2476500"/>
              <a:gd name="connsiteY19" fmla="*/ 45720 h 5905500"/>
              <a:gd name="connsiteX20" fmla="*/ 1005840 w 2476500"/>
              <a:gd name="connsiteY20" fmla="*/ 160020 h 5905500"/>
              <a:gd name="connsiteX21" fmla="*/ 830580 w 2476500"/>
              <a:gd name="connsiteY21" fmla="*/ 266700 h 5905500"/>
              <a:gd name="connsiteX22" fmla="*/ 891540 w 2476500"/>
              <a:gd name="connsiteY22" fmla="*/ 365760 h 5905500"/>
              <a:gd name="connsiteX23" fmla="*/ 891540 w 2476500"/>
              <a:gd name="connsiteY23" fmla="*/ 403860 h 5905500"/>
              <a:gd name="connsiteX24" fmla="*/ 1181100 w 2476500"/>
              <a:gd name="connsiteY24" fmla="*/ 762000 h 5905500"/>
              <a:gd name="connsiteX25" fmla="*/ 1143000 w 2476500"/>
              <a:gd name="connsiteY25" fmla="*/ 769620 h 5905500"/>
              <a:gd name="connsiteX26" fmla="*/ 1226820 w 2476500"/>
              <a:gd name="connsiteY26" fmla="*/ 922020 h 5905500"/>
              <a:gd name="connsiteX27" fmla="*/ 1470660 w 2476500"/>
              <a:gd name="connsiteY27" fmla="*/ 777240 h 5905500"/>
              <a:gd name="connsiteX28" fmla="*/ 1531620 w 2476500"/>
              <a:gd name="connsiteY28" fmla="*/ 792480 h 5905500"/>
              <a:gd name="connsiteX29" fmla="*/ 1699260 w 2476500"/>
              <a:gd name="connsiteY29" fmla="*/ 716280 h 5905500"/>
              <a:gd name="connsiteX30" fmla="*/ 1912620 w 2476500"/>
              <a:gd name="connsiteY30" fmla="*/ 807720 h 5905500"/>
              <a:gd name="connsiteX31" fmla="*/ 1950720 w 2476500"/>
              <a:gd name="connsiteY31" fmla="*/ 655320 h 5905500"/>
              <a:gd name="connsiteX32" fmla="*/ 2270760 w 2476500"/>
              <a:gd name="connsiteY32" fmla="*/ 723900 h 5905500"/>
              <a:gd name="connsiteX33" fmla="*/ 2209800 w 2476500"/>
              <a:gd name="connsiteY33" fmla="*/ 906780 h 5905500"/>
              <a:gd name="connsiteX34" fmla="*/ 2461260 w 2476500"/>
              <a:gd name="connsiteY34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518160 w 2476500"/>
              <a:gd name="connsiteY4" fmla="*/ 2293620 h 5905500"/>
              <a:gd name="connsiteX5" fmla="*/ 0 w 2476500"/>
              <a:gd name="connsiteY5" fmla="*/ 2004060 h 5905500"/>
              <a:gd name="connsiteX6" fmla="*/ 45720 w 2476500"/>
              <a:gd name="connsiteY6" fmla="*/ 1805940 h 5905500"/>
              <a:gd name="connsiteX7" fmla="*/ 83820 w 2476500"/>
              <a:gd name="connsiteY7" fmla="*/ 1851660 h 5905500"/>
              <a:gd name="connsiteX8" fmla="*/ 251460 w 2476500"/>
              <a:gd name="connsiteY8" fmla="*/ 1363980 h 5905500"/>
              <a:gd name="connsiteX9" fmla="*/ 213360 w 2476500"/>
              <a:gd name="connsiteY9" fmla="*/ 1363980 h 5905500"/>
              <a:gd name="connsiteX10" fmla="*/ 358140 w 2476500"/>
              <a:gd name="connsiteY10" fmla="*/ 876300 h 5905500"/>
              <a:gd name="connsiteX11" fmla="*/ 563880 w 2476500"/>
              <a:gd name="connsiteY11" fmla="*/ 937260 h 5905500"/>
              <a:gd name="connsiteX12" fmla="*/ 662940 w 2476500"/>
              <a:gd name="connsiteY12" fmla="*/ 601980 h 5905500"/>
              <a:gd name="connsiteX13" fmla="*/ 541020 w 2476500"/>
              <a:gd name="connsiteY13" fmla="*/ 579120 h 5905500"/>
              <a:gd name="connsiteX14" fmla="*/ 548640 w 2476500"/>
              <a:gd name="connsiteY14" fmla="*/ 533400 h 5905500"/>
              <a:gd name="connsiteX15" fmla="*/ 373380 w 2476500"/>
              <a:gd name="connsiteY15" fmla="*/ 426720 h 5905500"/>
              <a:gd name="connsiteX16" fmla="*/ 571500 w 2476500"/>
              <a:gd name="connsiteY16" fmla="*/ 0 h 5905500"/>
              <a:gd name="connsiteX17" fmla="*/ 632460 w 2476500"/>
              <a:gd name="connsiteY17" fmla="*/ 22860 h 5905500"/>
              <a:gd name="connsiteX18" fmla="*/ 845820 w 2476500"/>
              <a:gd name="connsiteY18" fmla="*/ 45720 h 5905500"/>
              <a:gd name="connsiteX19" fmla="*/ 1005840 w 2476500"/>
              <a:gd name="connsiteY19" fmla="*/ 160020 h 5905500"/>
              <a:gd name="connsiteX20" fmla="*/ 830580 w 2476500"/>
              <a:gd name="connsiteY20" fmla="*/ 266700 h 5905500"/>
              <a:gd name="connsiteX21" fmla="*/ 891540 w 2476500"/>
              <a:gd name="connsiteY21" fmla="*/ 365760 h 5905500"/>
              <a:gd name="connsiteX22" fmla="*/ 891540 w 2476500"/>
              <a:gd name="connsiteY22" fmla="*/ 403860 h 5905500"/>
              <a:gd name="connsiteX23" fmla="*/ 1181100 w 2476500"/>
              <a:gd name="connsiteY23" fmla="*/ 762000 h 5905500"/>
              <a:gd name="connsiteX24" fmla="*/ 1143000 w 2476500"/>
              <a:gd name="connsiteY24" fmla="*/ 769620 h 5905500"/>
              <a:gd name="connsiteX25" fmla="*/ 1226820 w 2476500"/>
              <a:gd name="connsiteY25" fmla="*/ 922020 h 5905500"/>
              <a:gd name="connsiteX26" fmla="*/ 1470660 w 2476500"/>
              <a:gd name="connsiteY26" fmla="*/ 777240 h 5905500"/>
              <a:gd name="connsiteX27" fmla="*/ 1531620 w 2476500"/>
              <a:gd name="connsiteY27" fmla="*/ 792480 h 5905500"/>
              <a:gd name="connsiteX28" fmla="*/ 1699260 w 2476500"/>
              <a:gd name="connsiteY28" fmla="*/ 716280 h 5905500"/>
              <a:gd name="connsiteX29" fmla="*/ 1912620 w 2476500"/>
              <a:gd name="connsiteY29" fmla="*/ 807720 h 5905500"/>
              <a:gd name="connsiteX30" fmla="*/ 1950720 w 2476500"/>
              <a:gd name="connsiteY30" fmla="*/ 655320 h 5905500"/>
              <a:gd name="connsiteX31" fmla="*/ 2270760 w 2476500"/>
              <a:gd name="connsiteY31" fmla="*/ 723900 h 5905500"/>
              <a:gd name="connsiteX32" fmla="*/ 2209800 w 2476500"/>
              <a:gd name="connsiteY32" fmla="*/ 906780 h 5905500"/>
              <a:gd name="connsiteX33" fmla="*/ 2461260 w 2476500"/>
              <a:gd name="connsiteY33" fmla="*/ 1074420 h 5905500"/>
              <a:gd name="connsiteX0" fmla="*/ 2461260 w 2476500"/>
              <a:gd name="connsiteY0" fmla="*/ 1074420 h 5905500"/>
              <a:gd name="connsiteX1" fmla="*/ 2476500 w 2476500"/>
              <a:gd name="connsiteY1" fmla="*/ 5905500 h 5905500"/>
              <a:gd name="connsiteX2" fmla="*/ 1158240 w 2476500"/>
              <a:gd name="connsiteY2" fmla="*/ 5090160 h 5905500"/>
              <a:gd name="connsiteX3" fmla="*/ 1851660 w 2476500"/>
              <a:gd name="connsiteY3" fmla="*/ 4008120 h 5905500"/>
              <a:gd name="connsiteX4" fmla="*/ 0 w 2476500"/>
              <a:gd name="connsiteY4" fmla="*/ 2004060 h 5905500"/>
              <a:gd name="connsiteX5" fmla="*/ 45720 w 2476500"/>
              <a:gd name="connsiteY5" fmla="*/ 1805940 h 5905500"/>
              <a:gd name="connsiteX6" fmla="*/ 83820 w 2476500"/>
              <a:gd name="connsiteY6" fmla="*/ 1851660 h 5905500"/>
              <a:gd name="connsiteX7" fmla="*/ 251460 w 2476500"/>
              <a:gd name="connsiteY7" fmla="*/ 1363980 h 5905500"/>
              <a:gd name="connsiteX8" fmla="*/ 213360 w 2476500"/>
              <a:gd name="connsiteY8" fmla="*/ 1363980 h 5905500"/>
              <a:gd name="connsiteX9" fmla="*/ 358140 w 2476500"/>
              <a:gd name="connsiteY9" fmla="*/ 876300 h 5905500"/>
              <a:gd name="connsiteX10" fmla="*/ 563880 w 2476500"/>
              <a:gd name="connsiteY10" fmla="*/ 937260 h 5905500"/>
              <a:gd name="connsiteX11" fmla="*/ 662940 w 2476500"/>
              <a:gd name="connsiteY11" fmla="*/ 601980 h 5905500"/>
              <a:gd name="connsiteX12" fmla="*/ 541020 w 2476500"/>
              <a:gd name="connsiteY12" fmla="*/ 579120 h 5905500"/>
              <a:gd name="connsiteX13" fmla="*/ 548640 w 2476500"/>
              <a:gd name="connsiteY13" fmla="*/ 533400 h 5905500"/>
              <a:gd name="connsiteX14" fmla="*/ 373380 w 2476500"/>
              <a:gd name="connsiteY14" fmla="*/ 426720 h 5905500"/>
              <a:gd name="connsiteX15" fmla="*/ 571500 w 2476500"/>
              <a:gd name="connsiteY15" fmla="*/ 0 h 5905500"/>
              <a:gd name="connsiteX16" fmla="*/ 632460 w 2476500"/>
              <a:gd name="connsiteY16" fmla="*/ 22860 h 5905500"/>
              <a:gd name="connsiteX17" fmla="*/ 845820 w 2476500"/>
              <a:gd name="connsiteY17" fmla="*/ 45720 h 5905500"/>
              <a:gd name="connsiteX18" fmla="*/ 1005840 w 2476500"/>
              <a:gd name="connsiteY18" fmla="*/ 160020 h 5905500"/>
              <a:gd name="connsiteX19" fmla="*/ 830580 w 2476500"/>
              <a:gd name="connsiteY19" fmla="*/ 266700 h 5905500"/>
              <a:gd name="connsiteX20" fmla="*/ 891540 w 2476500"/>
              <a:gd name="connsiteY20" fmla="*/ 365760 h 5905500"/>
              <a:gd name="connsiteX21" fmla="*/ 891540 w 2476500"/>
              <a:gd name="connsiteY21" fmla="*/ 403860 h 5905500"/>
              <a:gd name="connsiteX22" fmla="*/ 1181100 w 2476500"/>
              <a:gd name="connsiteY22" fmla="*/ 762000 h 5905500"/>
              <a:gd name="connsiteX23" fmla="*/ 1143000 w 2476500"/>
              <a:gd name="connsiteY23" fmla="*/ 769620 h 5905500"/>
              <a:gd name="connsiteX24" fmla="*/ 1226820 w 2476500"/>
              <a:gd name="connsiteY24" fmla="*/ 922020 h 5905500"/>
              <a:gd name="connsiteX25" fmla="*/ 1470660 w 2476500"/>
              <a:gd name="connsiteY25" fmla="*/ 777240 h 5905500"/>
              <a:gd name="connsiteX26" fmla="*/ 1531620 w 2476500"/>
              <a:gd name="connsiteY26" fmla="*/ 792480 h 5905500"/>
              <a:gd name="connsiteX27" fmla="*/ 1699260 w 2476500"/>
              <a:gd name="connsiteY27" fmla="*/ 716280 h 5905500"/>
              <a:gd name="connsiteX28" fmla="*/ 1912620 w 2476500"/>
              <a:gd name="connsiteY28" fmla="*/ 807720 h 5905500"/>
              <a:gd name="connsiteX29" fmla="*/ 1950720 w 2476500"/>
              <a:gd name="connsiteY29" fmla="*/ 655320 h 5905500"/>
              <a:gd name="connsiteX30" fmla="*/ 2270760 w 2476500"/>
              <a:gd name="connsiteY30" fmla="*/ 723900 h 5905500"/>
              <a:gd name="connsiteX31" fmla="*/ 2209800 w 2476500"/>
              <a:gd name="connsiteY31" fmla="*/ 906780 h 5905500"/>
              <a:gd name="connsiteX32" fmla="*/ 2461260 w 2476500"/>
              <a:gd name="connsiteY32" fmla="*/ 1074420 h 5905500"/>
              <a:gd name="connsiteX0" fmla="*/ 2415540 w 2430780"/>
              <a:gd name="connsiteY0" fmla="*/ 1074420 h 5905500"/>
              <a:gd name="connsiteX1" fmla="*/ 2430780 w 2430780"/>
              <a:gd name="connsiteY1" fmla="*/ 5905500 h 5905500"/>
              <a:gd name="connsiteX2" fmla="*/ 1112520 w 2430780"/>
              <a:gd name="connsiteY2" fmla="*/ 5090160 h 5905500"/>
              <a:gd name="connsiteX3" fmla="*/ 1805940 w 2430780"/>
              <a:gd name="connsiteY3" fmla="*/ 4008120 h 5905500"/>
              <a:gd name="connsiteX4" fmla="*/ 0 w 2430780"/>
              <a:gd name="connsiteY4" fmla="*/ 1805940 h 5905500"/>
              <a:gd name="connsiteX5" fmla="*/ 38100 w 2430780"/>
              <a:gd name="connsiteY5" fmla="*/ 1851660 h 5905500"/>
              <a:gd name="connsiteX6" fmla="*/ 205740 w 2430780"/>
              <a:gd name="connsiteY6" fmla="*/ 1363980 h 5905500"/>
              <a:gd name="connsiteX7" fmla="*/ 167640 w 2430780"/>
              <a:gd name="connsiteY7" fmla="*/ 1363980 h 5905500"/>
              <a:gd name="connsiteX8" fmla="*/ 312420 w 2430780"/>
              <a:gd name="connsiteY8" fmla="*/ 876300 h 5905500"/>
              <a:gd name="connsiteX9" fmla="*/ 518160 w 2430780"/>
              <a:gd name="connsiteY9" fmla="*/ 937260 h 5905500"/>
              <a:gd name="connsiteX10" fmla="*/ 617220 w 2430780"/>
              <a:gd name="connsiteY10" fmla="*/ 601980 h 5905500"/>
              <a:gd name="connsiteX11" fmla="*/ 495300 w 2430780"/>
              <a:gd name="connsiteY11" fmla="*/ 579120 h 5905500"/>
              <a:gd name="connsiteX12" fmla="*/ 502920 w 2430780"/>
              <a:gd name="connsiteY12" fmla="*/ 533400 h 5905500"/>
              <a:gd name="connsiteX13" fmla="*/ 327660 w 2430780"/>
              <a:gd name="connsiteY13" fmla="*/ 426720 h 5905500"/>
              <a:gd name="connsiteX14" fmla="*/ 525780 w 2430780"/>
              <a:gd name="connsiteY14" fmla="*/ 0 h 5905500"/>
              <a:gd name="connsiteX15" fmla="*/ 586740 w 2430780"/>
              <a:gd name="connsiteY15" fmla="*/ 22860 h 5905500"/>
              <a:gd name="connsiteX16" fmla="*/ 800100 w 2430780"/>
              <a:gd name="connsiteY16" fmla="*/ 45720 h 5905500"/>
              <a:gd name="connsiteX17" fmla="*/ 960120 w 2430780"/>
              <a:gd name="connsiteY17" fmla="*/ 160020 h 5905500"/>
              <a:gd name="connsiteX18" fmla="*/ 784860 w 2430780"/>
              <a:gd name="connsiteY18" fmla="*/ 266700 h 5905500"/>
              <a:gd name="connsiteX19" fmla="*/ 845820 w 2430780"/>
              <a:gd name="connsiteY19" fmla="*/ 365760 h 5905500"/>
              <a:gd name="connsiteX20" fmla="*/ 845820 w 2430780"/>
              <a:gd name="connsiteY20" fmla="*/ 403860 h 5905500"/>
              <a:gd name="connsiteX21" fmla="*/ 1135380 w 2430780"/>
              <a:gd name="connsiteY21" fmla="*/ 762000 h 5905500"/>
              <a:gd name="connsiteX22" fmla="*/ 1097280 w 2430780"/>
              <a:gd name="connsiteY22" fmla="*/ 769620 h 5905500"/>
              <a:gd name="connsiteX23" fmla="*/ 1181100 w 2430780"/>
              <a:gd name="connsiteY23" fmla="*/ 922020 h 5905500"/>
              <a:gd name="connsiteX24" fmla="*/ 1424940 w 2430780"/>
              <a:gd name="connsiteY24" fmla="*/ 777240 h 5905500"/>
              <a:gd name="connsiteX25" fmla="*/ 1485900 w 2430780"/>
              <a:gd name="connsiteY25" fmla="*/ 792480 h 5905500"/>
              <a:gd name="connsiteX26" fmla="*/ 1653540 w 2430780"/>
              <a:gd name="connsiteY26" fmla="*/ 716280 h 5905500"/>
              <a:gd name="connsiteX27" fmla="*/ 1866900 w 2430780"/>
              <a:gd name="connsiteY27" fmla="*/ 807720 h 5905500"/>
              <a:gd name="connsiteX28" fmla="*/ 1905000 w 2430780"/>
              <a:gd name="connsiteY28" fmla="*/ 655320 h 5905500"/>
              <a:gd name="connsiteX29" fmla="*/ 2225040 w 2430780"/>
              <a:gd name="connsiteY29" fmla="*/ 723900 h 5905500"/>
              <a:gd name="connsiteX30" fmla="*/ 2164080 w 2430780"/>
              <a:gd name="connsiteY30" fmla="*/ 906780 h 5905500"/>
              <a:gd name="connsiteX31" fmla="*/ 2415540 w 2430780"/>
              <a:gd name="connsiteY31" fmla="*/ 1074420 h 5905500"/>
              <a:gd name="connsiteX0" fmla="*/ 2415540 w 2430780"/>
              <a:gd name="connsiteY0" fmla="*/ 1074420 h 5905500"/>
              <a:gd name="connsiteX1" fmla="*/ 2430780 w 2430780"/>
              <a:gd name="connsiteY1" fmla="*/ 5905500 h 5905500"/>
              <a:gd name="connsiteX2" fmla="*/ 1112520 w 2430780"/>
              <a:gd name="connsiteY2" fmla="*/ 5090160 h 5905500"/>
              <a:gd name="connsiteX3" fmla="*/ 1805940 w 2430780"/>
              <a:gd name="connsiteY3" fmla="*/ 4008120 h 5905500"/>
              <a:gd name="connsiteX4" fmla="*/ 0 w 2430780"/>
              <a:gd name="connsiteY4" fmla="*/ 1805940 h 5905500"/>
              <a:gd name="connsiteX5" fmla="*/ 205740 w 2430780"/>
              <a:gd name="connsiteY5" fmla="*/ 1363980 h 5905500"/>
              <a:gd name="connsiteX6" fmla="*/ 167640 w 2430780"/>
              <a:gd name="connsiteY6" fmla="*/ 1363980 h 5905500"/>
              <a:gd name="connsiteX7" fmla="*/ 312420 w 2430780"/>
              <a:gd name="connsiteY7" fmla="*/ 876300 h 5905500"/>
              <a:gd name="connsiteX8" fmla="*/ 518160 w 2430780"/>
              <a:gd name="connsiteY8" fmla="*/ 937260 h 5905500"/>
              <a:gd name="connsiteX9" fmla="*/ 617220 w 2430780"/>
              <a:gd name="connsiteY9" fmla="*/ 601980 h 5905500"/>
              <a:gd name="connsiteX10" fmla="*/ 495300 w 2430780"/>
              <a:gd name="connsiteY10" fmla="*/ 579120 h 5905500"/>
              <a:gd name="connsiteX11" fmla="*/ 502920 w 2430780"/>
              <a:gd name="connsiteY11" fmla="*/ 533400 h 5905500"/>
              <a:gd name="connsiteX12" fmla="*/ 327660 w 2430780"/>
              <a:gd name="connsiteY12" fmla="*/ 426720 h 5905500"/>
              <a:gd name="connsiteX13" fmla="*/ 525780 w 2430780"/>
              <a:gd name="connsiteY13" fmla="*/ 0 h 5905500"/>
              <a:gd name="connsiteX14" fmla="*/ 586740 w 2430780"/>
              <a:gd name="connsiteY14" fmla="*/ 22860 h 5905500"/>
              <a:gd name="connsiteX15" fmla="*/ 800100 w 2430780"/>
              <a:gd name="connsiteY15" fmla="*/ 45720 h 5905500"/>
              <a:gd name="connsiteX16" fmla="*/ 960120 w 2430780"/>
              <a:gd name="connsiteY16" fmla="*/ 160020 h 5905500"/>
              <a:gd name="connsiteX17" fmla="*/ 784860 w 2430780"/>
              <a:gd name="connsiteY17" fmla="*/ 266700 h 5905500"/>
              <a:gd name="connsiteX18" fmla="*/ 845820 w 2430780"/>
              <a:gd name="connsiteY18" fmla="*/ 365760 h 5905500"/>
              <a:gd name="connsiteX19" fmla="*/ 845820 w 2430780"/>
              <a:gd name="connsiteY19" fmla="*/ 403860 h 5905500"/>
              <a:gd name="connsiteX20" fmla="*/ 1135380 w 2430780"/>
              <a:gd name="connsiteY20" fmla="*/ 762000 h 5905500"/>
              <a:gd name="connsiteX21" fmla="*/ 1097280 w 2430780"/>
              <a:gd name="connsiteY21" fmla="*/ 769620 h 5905500"/>
              <a:gd name="connsiteX22" fmla="*/ 1181100 w 2430780"/>
              <a:gd name="connsiteY22" fmla="*/ 922020 h 5905500"/>
              <a:gd name="connsiteX23" fmla="*/ 1424940 w 2430780"/>
              <a:gd name="connsiteY23" fmla="*/ 777240 h 5905500"/>
              <a:gd name="connsiteX24" fmla="*/ 1485900 w 2430780"/>
              <a:gd name="connsiteY24" fmla="*/ 792480 h 5905500"/>
              <a:gd name="connsiteX25" fmla="*/ 1653540 w 2430780"/>
              <a:gd name="connsiteY25" fmla="*/ 716280 h 5905500"/>
              <a:gd name="connsiteX26" fmla="*/ 1866900 w 2430780"/>
              <a:gd name="connsiteY26" fmla="*/ 807720 h 5905500"/>
              <a:gd name="connsiteX27" fmla="*/ 1905000 w 2430780"/>
              <a:gd name="connsiteY27" fmla="*/ 655320 h 5905500"/>
              <a:gd name="connsiteX28" fmla="*/ 2225040 w 2430780"/>
              <a:gd name="connsiteY28" fmla="*/ 723900 h 5905500"/>
              <a:gd name="connsiteX29" fmla="*/ 2164080 w 2430780"/>
              <a:gd name="connsiteY29" fmla="*/ 906780 h 5905500"/>
              <a:gd name="connsiteX30" fmla="*/ 2415540 w 2430780"/>
              <a:gd name="connsiteY30" fmla="*/ 1074420 h 5905500"/>
              <a:gd name="connsiteX0" fmla="*/ 2247900 w 2263140"/>
              <a:gd name="connsiteY0" fmla="*/ 1074420 h 5905500"/>
              <a:gd name="connsiteX1" fmla="*/ 2263140 w 2263140"/>
              <a:gd name="connsiteY1" fmla="*/ 5905500 h 5905500"/>
              <a:gd name="connsiteX2" fmla="*/ 944880 w 2263140"/>
              <a:gd name="connsiteY2" fmla="*/ 5090160 h 5905500"/>
              <a:gd name="connsiteX3" fmla="*/ 1638300 w 2263140"/>
              <a:gd name="connsiteY3" fmla="*/ 4008120 h 5905500"/>
              <a:gd name="connsiteX4" fmla="*/ 38100 w 2263140"/>
              <a:gd name="connsiteY4" fmla="*/ 1363980 h 5905500"/>
              <a:gd name="connsiteX5" fmla="*/ 0 w 2263140"/>
              <a:gd name="connsiteY5" fmla="*/ 1363980 h 5905500"/>
              <a:gd name="connsiteX6" fmla="*/ 144780 w 2263140"/>
              <a:gd name="connsiteY6" fmla="*/ 876300 h 5905500"/>
              <a:gd name="connsiteX7" fmla="*/ 350520 w 2263140"/>
              <a:gd name="connsiteY7" fmla="*/ 937260 h 5905500"/>
              <a:gd name="connsiteX8" fmla="*/ 449580 w 2263140"/>
              <a:gd name="connsiteY8" fmla="*/ 601980 h 5905500"/>
              <a:gd name="connsiteX9" fmla="*/ 327660 w 2263140"/>
              <a:gd name="connsiteY9" fmla="*/ 579120 h 5905500"/>
              <a:gd name="connsiteX10" fmla="*/ 335280 w 2263140"/>
              <a:gd name="connsiteY10" fmla="*/ 533400 h 5905500"/>
              <a:gd name="connsiteX11" fmla="*/ 160020 w 2263140"/>
              <a:gd name="connsiteY11" fmla="*/ 426720 h 5905500"/>
              <a:gd name="connsiteX12" fmla="*/ 358140 w 2263140"/>
              <a:gd name="connsiteY12" fmla="*/ 0 h 5905500"/>
              <a:gd name="connsiteX13" fmla="*/ 419100 w 2263140"/>
              <a:gd name="connsiteY13" fmla="*/ 22860 h 5905500"/>
              <a:gd name="connsiteX14" fmla="*/ 632460 w 2263140"/>
              <a:gd name="connsiteY14" fmla="*/ 45720 h 5905500"/>
              <a:gd name="connsiteX15" fmla="*/ 792480 w 2263140"/>
              <a:gd name="connsiteY15" fmla="*/ 160020 h 5905500"/>
              <a:gd name="connsiteX16" fmla="*/ 617220 w 2263140"/>
              <a:gd name="connsiteY16" fmla="*/ 266700 h 5905500"/>
              <a:gd name="connsiteX17" fmla="*/ 678180 w 2263140"/>
              <a:gd name="connsiteY17" fmla="*/ 365760 h 5905500"/>
              <a:gd name="connsiteX18" fmla="*/ 678180 w 2263140"/>
              <a:gd name="connsiteY18" fmla="*/ 403860 h 5905500"/>
              <a:gd name="connsiteX19" fmla="*/ 967740 w 2263140"/>
              <a:gd name="connsiteY19" fmla="*/ 762000 h 5905500"/>
              <a:gd name="connsiteX20" fmla="*/ 929640 w 2263140"/>
              <a:gd name="connsiteY20" fmla="*/ 769620 h 5905500"/>
              <a:gd name="connsiteX21" fmla="*/ 1013460 w 2263140"/>
              <a:gd name="connsiteY21" fmla="*/ 922020 h 5905500"/>
              <a:gd name="connsiteX22" fmla="*/ 1257300 w 2263140"/>
              <a:gd name="connsiteY22" fmla="*/ 777240 h 5905500"/>
              <a:gd name="connsiteX23" fmla="*/ 1318260 w 2263140"/>
              <a:gd name="connsiteY23" fmla="*/ 792480 h 5905500"/>
              <a:gd name="connsiteX24" fmla="*/ 1485900 w 2263140"/>
              <a:gd name="connsiteY24" fmla="*/ 716280 h 5905500"/>
              <a:gd name="connsiteX25" fmla="*/ 1699260 w 2263140"/>
              <a:gd name="connsiteY25" fmla="*/ 807720 h 5905500"/>
              <a:gd name="connsiteX26" fmla="*/ 1737360 w 2263140"/>
              <a:gd name="connsiteY26" fmla="*/ 655320 h 5905500"/>
              <a:gd name="connsiteX27" fmla="*/ 2057400 w 2263140"/>
              <a:gd name="connsiteY27" fmla="*/ 723900 h 5905500"/>
              <a:gd name="connsiteX28" fmla="*/ 1996440 w 2263140"/>
              <a:gd name="connsiteY28" fmla="*/ 906780 h 5905500"/>
              <a:gd name="connsiteX29" fmla="*/ 2247900 w 2263140"/>
              <a:gd name="connsiteY29" fmla="*/ 1074420 h 5905500"/>
              <a:gd name="connsiteX0" fmla="*/ 2209800 w 2225040"/>
              <a:gd name="connsiteY0" fmla="*/ 1074420 h 5905500"/>
              <a:gd name="connsiteX1" fmla="*/ 2225040 w 2225040"/>
              <a:gd name="connsiteY1" fmla="*/ 5905500 h 5905500"/>
              <a:gd name="connsiteX2" fmla="*/ 906780 w 2225040"/>
              <a:gd name="connsiteY2" fmla="*/ 5090160 h 5905500"/>
              <a:gd name="connsiteX3" fmla="*/ 1600200 w 2225040"/>
              <a:gd name="connsiteY3" fmla="*/ 4008120 h 5905500"/>
              <a:gd name="connsiteX4" fmla="*/ 0 w 2225040"/>
              <a:gd name="connsiteY4" fmla="*/ 1363980 h 5905500"/>
              <a:gd name="connsiteX5" fmla="*/ 106680 w 2225040"/>
              <a:gd name="connsiteY5" fmla="*/ 876300 h 5905500"/>
              <a:gd name="connsiteX6" fmla="*/ 312420 w 2225040"/>
              <a:gd name="connsiteY6" fmla="*/ 937260 h 5905500"/>
              <a:gd name="connsiteX7" fmla="*/ 411480 w 2225040"/>
              <a:gd name="connsiteY7" fmla="*/ 601980 h 5905500"/>
              <a:gd name="connsiteX8" fmla="*/ 289560 w 2225040"/>
              <a:gd name="connsiteY8" fmla="*/ 579120 h 5905500"/>
              <a:gd name="connsiteX9" fmla="*/ 297180 w 2225040"/>
              <a:gd name="connsiteY9" fmla="*/ 533400 h 5905500"/>
              <a:gd name="connsiteX10" fmla="*/ 121920 w 2225040"/>
              <a:gd name="connsiteY10" fmla="*/ 426720 h 5905500"/>
              <a:gd name="connsiteX11" fmla="*/ 320040 w 2225040"/>
              <a:gd name="connsiteY11" fmla="*/ 0 h 5905500"/>
              <a:gd name="connsiteX12" fmla="*/ 381000 w 2225040"/>
              <a:gd name="connsiteY12" fmla="*/ 22860 h 5905500"/>
              <a:gd name="connsiteX13" fmla="*/ 594360 w 2225040"/>
              <a:gd name="connsiteY13" fmla="*/ 45720 h 5905500"/>
              <a:gd name="connsiteX14" fmla="*/ 754380 w 2225040"/>
              <a:gd name="connsiteY14" fmla="*/ 160020 h 5905500"/>
              <a:gd name="connsiteX15" fmla="*/ 579120 w 2225040"/>
              <a:gd name="connsiteY15" fmla="*/ 266700 h 5905500"/>
              <a:gd name="connsiteX16" fmla="*/ 640080 w 2225040"/>
              <a:gd name="connsiteY16" fmla="*/ 365760 h 5905500"/>
              <a:gd name="connsiteX17" fmla="*/ 640080 w 2225040"/>
              <a:gd name="connsiteY17" fmla="*/ 403860 h 5905500"/>
              <a:gd name="connsiteX18" fmla="*/ 929640 w 2225040"/>
              <a:gd name="connsiteY18" fmla="*/ 762000 h 5905500"/>
              <a:gd name="connsiteX19" fmla="*/ 891540 w 2225040"/>
              <a:gd name="connsiteY19" fmla="*/ 769620 h 5905500"/>
              <a:gd name="connsiteX20" fmla="*/ 975360 w 2225040"/>
              <a:gd name="connsiteY20" fmla="*/ 922020 h 5905500"/>
              <a:gd name="connsiteX21" fmla="*/ 1219200 w 2225040"/>
              <a:gd name="connsiteY21" fmla="*/ 777240 h 5905500"/>
              <a:gd name="connsiteX22" fmla="*/ 1280160 w 2225040"/>
              <a:gd name="connsiteY22" fmla="*/ 792480 h 5905500"/>
              <a:gd name="connsiteX23" fmla="*/ 1447800 w 2225040"/>
              <a:gd name="connsiteY23" fmla="*/ 716280 h 5905500"/>
              <a:gd name="connsiteX24" fmla="*/ 1661160 w 2225040"/>
              <a:gd name="connsiteY24" fmla="*/ 807720 h 5905500"/>
              <a:gd name="connsiteX25" fmla="*/ 1699260 w 2225040"/>
              <a:gd name="connsiteY25" fmla="*/ 655320 h 5905500"/>
              <a:gd name="connsiteX26" fmla="*/ 2019300 w 2225040"/>
              <a:gd name="connsiteY26" fmla="*/ 723900 h 5905500"/>
              <a:gd name="connsiteX27" fmla="*/ 1958340 w 2225040"/>
              <a:gd name="connsiteY27" fmla="*/ 906780 h 5905500"/>
              <a:gd name="connsiteX28" fmla="*/ 2209800 w 2225040"/>
              <a:gd name="connsiteY28" fmla="*/ 1074420 h 5905500"/>
              <a:gd name="connsiteX0" fmla="*/ 2103120 w 2118360"/>
              <a:gd name="connsiteY0" fmla="*/ 1074420 h 5905500"/>
              <a:gd name="connsiteX1" fmla="*/ 2118360 w 2118360"/>
              <a:gd name="connsiteY1" fmla="*/ 5905500 h 5905500"/>
              <a:gd name="connsiteX2" fmla="*/ 800100 w 2118360"/>
              <a:gd name="connsiteY2" fmla="*/ 5090160 h 5905500"/>
              <a:gd name="connsiteX3" fmla="*/ 1493520 w 2118360"/>
              <a:gd name="connsiteY3" fmla="*/ 4008120 h 5905500"/>
              <a:gd name="connsiteX4" fmla="*/ 0 w 2118360"/>
              <a:gd name="connsiteY4" fmla="*/ 876300 h 5905500"/>
              <a:gd name="connsiteX5" fmla="*/ 205740 w 2118360"/>
              <a:gd name="connsiteY5" fmla="*/ 937260 h 5905500"/>
              <a:gd name="connsiteX6" fmla="*/ 304800 w 2118360"/>
              <a:gd name="connsiteY6" fmla="*/ 601980 h 5905500"/>
              <a:gd name="connsiteX7" fmla="*/ 182880 w 2118360"/>
              <a:gd name="connsiteY7" fmla="*/ 579120 h 5905500"/>
              <a:gd name="connsiteX8" fmla="*/ 190500 w 2118360"/>
              <a:gd name="connsiteY8" fmla="*/ 533400 h 5905500"/>
              <a:gd name="connsiteX9" fmla="*/ 15240 w 2118360"/>
              <a:gd name="connsiteY9" fmla="*/ 426720 h 5905500"/>
              <a:gd name="connsiteX10" fmla="*/ 213360 w 2118360"/>
              <a:gd name="connsiteY10" fmla="*/ 0 h 5905500"/>
              <a:gd name="connsiteX11" fmla="*/ 274320 w 2118360"/>
              <a:gd name="connsiteY11" fmla="*/ 22860 h 5905500"/>
              <a:gd name="connsiteX12" fmla="*/ 487680 w 2118360"/>
              <a:gd name="connsiteY12" fmla="*/ 45720 h 5905500"/>
              <a:gd name="connsiteX13" fmla="*/ 647700 w 2118360"/>
              <a:gd name="connsiteY13" fmla="*/ 160020 h 5905500"/>
              <a:gd name="connsiteX14" fmla="*/ 472440 w 2118360"/>
              <a:gd name="connsiteY14" fmla="*/ 266700 h 5905500"/>
              <a:gd name="connsiteX15" fmla="*/ 533400 w 2118360"/>
              <a:gd name="connsiteY15" fmla="*/ 365760 h 5905500"/>
              <a:gd name="connsiteX16" fmla="*/ 533400 w 2118360"/>
              <a:gd name="connsiteY16" fmla="*/ 403860 h 5905500"/>
              <a:gd name="connsiteX17" fmla="*/ 822960 w 2118360"/>
              <a:gd name="connsiteY17" fmla="*/ 762000 h 5905500"/>
              <a:gd name="connsiteX18" fmla="*/ 784860 w 2118360"/>
              <a:gd name="connsiteY18" fmla="*/ 769620 h 5905500"/>
              <a:gd name="connsiteX19" fmla="*/ 868680 w 2118360"/>
              <a:gd name="connsiteY19" fmla="*/ 922020 h 5905500"/>
              <a:gd name="connsiteX20" fmla="*/ 1112520 w 2118360"/>
              <a:gd name="connsiteY20" fmla="*/ 777240 h 5905500"/>
              <a:gd name="connsiteX21" fmla="*/ 1173480 w 2118360"/>
              <a:gd name="connsiteY21" fmla="*/ 792480 h 5905500"/>
              <a:gd name="connsiteX22" fmla="*/ 1341120 w 2118360"/>
              <a:gd name="connsiteY22" fmla="*/ 716280 h 5905500"/>
              <a:gd name="connsiteX23" fmla="*/ 1554480 w 2118360"/>
              <a:gd name="connsiteY23" fmla="*/ 807720 h 5905500"/>
              <a:gd name="connsiteX24" fmla="*/ 1592580 w 2118360"/>
              <a:gd name="connsiteY24" fmla="*/ 655320 h 5905500"/>
              <a:gd name="connsiteX25" fmla="*/ 1912620 w 2118360"/>
              <a:gd name="connsiteY25" fmla="*/ 723900 h 5905500"/>
              <a:gd name="connsiteX26" fmla="*/ 1851660 w 2118360"/>
              <a:gd name="connsiteY26" fmla="*/ 906780 h 5905500"/>
              <a:gd name="connsiteX27" fmla="*/ 2103120 w 2118360"/>
              <a:gd name="connsiteY27" fmla="*/ 1074420 h 5905500"/>
              <a:gd name="connsiteX0" fmla="*/ 2087880 w 2103120"/>
              <a:gd name="connsiteY0" fmla="*/ 1074420 h 5905500"/>
              <a:gd name="connsiteX1" fmla="*/ 2103120 w 2103120"/>
              <a:gd name="connsiteY1" fmla="*/ 5905500 h 5905500"/>
              <a:gd name="connsiteX2" fmla="*/ 784860 w 2103120"/>
              <a:gd name="connsiteY2" fmla="*/ 5090160 h 5905500"/>
              <a:gd name="connsiteX3" fmla="*/ 1478280 w 2103120"/>
              <a:gd name="connsiteY3" fmla="*/ 4008120 h 5905500"/>
              <a:gd name="connsiteX4" fmla="*/ 190500 w 2103120"/>
              <a:gd name="connsiteY4" fmla="*/ 937260 h 5905500"/>
              <a:gd name="connsiteX5" fmla="*/ 289560 w 2103120"/>
              <a:gd name="connsiteY5" fmla="*/ 601980 h 5905500"/>
              <a:gd name="connsiteX6" fmla="*/ 167640 w 2103120"/>
              <a:gd name="connsiteY6" fmla="*/ 579120 h 5905500"/>
              <a:gd name="connsiteX7" fmla="*/ 175260 w 2103120"/>
              <a:gd name="connsiteY7" fmla="*/ 533400 h 5905500"/>
              <a:gd name="connsiteX8" fmla="*/ 0 w 2103120"/>
              <a:gd name="connsiteY8" fmla="*/ 426720 h 5905500"/>
              <a:gd name="connsiteX9" fmla="*/ 198120 w 2103120"/>
              <a:gd name="connsiteY9" fmla="*/ 0 h 5905500"/>
              <a:gd name="connsiteX10" fmla="*/ 259080 w 2103120"/>
              <a:gd name="connsiteY10" fmla="*/ 22860 h 5905500"/>
              <a:gd name="connsiteX11" fmla="*/ 472440 w 2103120"/>
              <a:gd name="connsiteY11" fmla="*/ 45720 h 5905500"/>
              <a:gd name="connsiteX12" fmla="*/ 632460 w 2103120"/>
              <a:gd name="connsiteY12" fmla="*/ 160020 h 5905500"/>
              <a:gd name="connsiteX13" fmla="*/ 457200 w 2103120"/>
              <a:gd name="connsiteY13" fmla="*/ 266700 h 5905500"/>
              <a:gd name="connsiteX14" fmla="*/ 518160 w 2103120"/>
              <a:gd name="connsiteY14" fmla="*/ 365760 h 5905500"/>
              <a:gd name="connsiteX15" fmla="*/ 518160 w 2103120"/>
              <a:gd name="connsiteY15" fmla="*/ 403860 h 5905500"/>
              <a:gd name="connsiteX16" fmla="*/ 807720 w 2103120"/>
              <a:gd name="connsiteY16" fmla="*/ 762000 h 5905500"/>
              <a:gd name="connsiteX17" fmla="*/ 769620 w 2103120"/>
              <a:gd name="connsiteY17" fmla="*/ 769620 h 5905500"/>
              <a:gd name="connsiteX18" fmla="*/ 853440 w 2103120"/>
              <a:gd name="connsiteY18" fmla="*/ 922020 h 5905500"/>
              <a:gd name="connsiteX19" fmla="*/ 1097280 w 2103120"/>
              <a:gd name="connsiteY19" fmla="*/ 777240 h 5905500"/>
              <a:gd name="connsiteX20" fmla="*/ 1158240 w 2103120"/>
              <a:gd name="connsiteY20" fmla="*/ 792480 h 5905500"/>
              <a:gd name="connsiteX21" fmla="*/ 1325880 w 2103120"/>
              <a:gd name="connsiteY21" fmla="*/ 716280 h 5905500"/>
              <a:gd name="connsiteX22" fmla="*/ 1539240 w 2103120"/>
              <a:gd name="connsiteY22" fmla="*/ 807720 h 5905500"/>
              <a:gd name="connsiteX23" fmla="*/ 1577340 w 2103120"/>
              <a:gd name="connsiteY23" fmla="*/ 655320 h 5905500"/>
              <a:gd name="connsiteX24" fmla="*/ 1897380 w 2103120"/>
              <a:gd name="connsiteY24" fmla="*/ 723900 h 5905500"/>
              <a:gd name="connsiteX25" fmla="*/ 1836420 w 2103120"/>
              <a:gd name="connsiteY25" fmla="*/ 906780 h 5905500"/>
              <a:gd name="connsiteX26" fmla="*/ 2087880 w 2103120"/>
              <a:gd name="connsiteY26" fmla="*/ 1074420 h 5905500"/>
              <a:gd name="connsiteX0" fmla="*/ 2087880 w 2103120"/>
              <a:gd name="connsiteY0" fmla="*/ 1074420 h 5905500"/>
              <a:gd name="connsiteX1" fmla="*/ 2103120 w 2103120"/>
              <a:gd name="connsiteY1" fmla="*/ 5905500 h 5905500"/>
              <a:gd name="connsiteX2" fmla="*/ 784860 w 2103120"/>
              <a:gd name="connsiteY2" fmla="*/ 5090160 h 5905500"/>
              <a:gd name="connsiteX3" fmla="*/ 1478280 w 2103120"/>
              <a:gd name="connsiteY3" fmla="*/ 4008120 h 5905500"/>
              <a:gd name="connsiteX4" fmla="*/ 289560 w 2103120"/>
              <a:gd name="connsiteY4" fmla="*/ 601980 h 5905500"/>
              <a:gd name="connsiteX5" fmla="*/ 167640 w 2103120"/>
              <a:gd name="connsiteY5" fmla="*/ 579120 h 5905500"/>
              <a:gd name="connsiteX6" fmla="*/ 175260 w 2103120"/>
              <a:gd name="connsiteY6" fmla="*/ 533400 h 5905500"/>
              <a:gd name="connsiteX7" fmla="*/ 0 w 2103120"/>
              <a:gd name="connsiteY7" fmla="*/ 426720 h 5905500"/>
              <a:gd name="connsiteX8" fmla="*/ 198120 w 2103120"/>
              <a:gd name="connsiteY8" fmla="*/ 0 h 5905500"/>
              <a:gd name="connsiteX9" fmla="*/ 259080 w 2103120"/>
              <a:gd name="connsiteY9" fmla="*/ 22860 h 5905500"/>
              <a:gd name="connsiteX10" fmla="*/ 472440 w 2103120"/>
              <a:gd name="connsiteY10" fmla="*/ 45720 h 5905500"/>
              <a:gd name="connsiteX11" fmla="*/ 632460 w 2103120"/>
              <a:gd name="connsiteY11" fmla="*/ 160020 h 5905500"/>
              <a:gd name="connsiteX12" fmla="*/ 457200 w 2103120"/>
              <a:gd name="connsiteY12" fmla="*/ 266700 h 5905500"/>
              <a:gd name="connsiteX13" fmla="*/ 518160 w 2103120"/>
              <a:gd name="connsiteY13" fmla="*/ 365760 h 5905500"/>
              <a:gd name="connsiteX14" fmla="*/ 518160 w 2103120"/>
              <a:gd name="connsiteY14" fmla="*/ 403860 h 5905500"/>
              <a:gd name="connsiteX15" fmla="*/ 807720 w 2103120"/>
              <a:gd name="connsiteY15" fmla="*/ 762000 h 5905500"/>
              <a:gd name="connsiteX16" fmla="*/ 769620 w 2103120"/>
              <a:gd name="connsiteY16" fmla="*/ 769620 h 5905500"/>
              <a:gd name="connsiteX17" fmla="*/ 853440 w 2103120"/>
              <a:gd name="connsiteY17" fmla="*/ 922020 h 5905500"/>
              <a:gd name="connsiteX18" fmla="*/ 1097280 w 2103120"/>
              <a:gd name="connsiteY18" fmla="*/ 777240 h 5905500"/>
              <a:gd name="connsiteX19" fmla="*/ 1158240 w 2103120"/>
              <a:gd name="connsiteY19" fmla="*/ 792480 h 5905500"/>
              <a:gd name="connsiteX20" fmla="*/ 1325880 w 2103120"/>
              <a:gd name="connsiteY20" fmla="*/ 716280 h 5905500"/>
              <a:gd name="connsiteX21" fmla="*/ 1539240 w 2103120"/>
              <a:gd name="connsiteY21" fmla="*/ 807720 h 5905500"/>
              <a:gd name="connsiteX22" fmla="*/ 1577340 w 2103120"/>
              <a:gd name="connsiteY22" fmla="*/ 655320 h 5905500"/>
              <a:gd name="connsiteX23" fmla="*/ 1897380 w 2103120"/>
              <a:gd name="connsiteY23" fmla="*/ 723900 h 5905500"/>
              <a:gd name="connsiteX24" fmla="*/ 1836420 w 2103120"/>
              <a:gd name="connsiteY24" fmla="*/ 906780 h 5905500"/>
              <a:gd name="connsiteX25" fmla="*/ 2087880 w 2103120"/>
              <a:gd name="connsiteY25" fmla="*/ 1074420 h 5905500"/>
              <a:gd name="connsiteX0" fmla="*/ 2087880 w 2103120"/>
              <a:gd name="connsiteY0" fmla="*/ 1074420 h 5905500"/>
              <a:gd name="connsiteX1" fmla="*/ 2103120 w 2103120"/>
              <a:gd name="connsiteY1" fmla="*/ 5905500 h 5905500"/>
              <a:gd name="connsiteX2" fmla="*/ 784860 w 2103120"/>
              <a:gd name="connsiteY2" fmla="*/ 5090160 h 5905500"/>
              <a:gd name="connsiteX3" fmla="*/ 1478280 w 2103120"/>
              <a:gd name="connsiteY3" fmla="*/ 4008120 h 5905500"/>
              <a:gd name="connsiteX4" fmla="*/ 167640 w 2103120"/>
              <a:gd name="connsiteY4" fmla="*/ 579120 h 5905500"/>
              <a:gd name="connsiteX5" fmla="*/ 175260 w 2103120"/>
              <a:gd name="connsiteY5" fmla="*/ 533400 h 5905500"/>
              <a:gd name="connsiteX6" fmla="*/ 0 w 2103120"/>
              <a:gd name="connsiteY6" fmla="*/ 426720 h 5905500"/>
              <a:gd name="connsiteX7" fmla="*/ 198120 w 2103120"/>
              <a:gd name="connsiteY7" fmla="*/ 0 h 5905500"/>
              <a:gd name="connsiteX8" fmla="*/ 259080 w 2103120"/>
              <a:gd name="connsiteY8" fmla="*/ 22860 h 5905500"/>
              <a:gd name="connsiteX9" fmla="*/ 472440 w 2103120"/>
              <a:gd name="connsiteY9" fmla="*/ 45720 h 5905500"/>
              <a:gd name="connsiteX10" fmla="*/ 632460 w 2103120"/>
              <a:gd name="connsiteY10" fmla="*/ 160020 h 5905500"/>
              <a:gd name="connsiteX11" fmla="*/ 457200 w 2103120"/>
              <a:gd name="connsiteY11" fmla="*/ 266700 h 5905500"/>
              <a:gd name="connsiteX12" fmla="*/ 518160 w 2103120"/>
              <a:gd name="connsiteY12" fmla="*/ 365760 h 5905500"/>
              <a:gd name="connsiteX13" fmla="*/ 518160 w 2103120"/>
              <a:gd name="connsiteY13" fmla="*/ 403860 h 5905500"/>
              <a:gd name="connsiteX14" fmla="*/ 807720 w 2103120"/>
              <a:gd name="connsiteY14" fmla="*/ 762000 h 5905500"/>
              <a:gd name="connsiteX15" fmla="*/ 769620 w 2103120"/>
              <a:gd name="connsiteY15" fmla="*/ 769620 h 5905500"/>
              <a:gd name="connsiteX16" fmla="*/ 853440 w 2103120"/>
              <a:gd name="connsiteY16" fmla="*/ 922020 h 5905500"/>
              <a:gd name="connsiteX17" fmla="*/ 1097280 w 2103120"/>
              <a:gd name="connsiteY17" fmla="*/ 777240 h 5905500"/>
              <a:gd name="connsiteX18" fmla="*/ 1158240 w 2103120"/>
              <a:gd name="connsiteY18" fmla="*/ 792480 h 5905500"/>
              <a:gd name="connsiteX19" fmla="*/ 1325880 w 2103120"/>
              <a:gd name="connsiteY19" fmla="*/ 716280 h 5905500"/>
              <a:gd name="connsiteX20" fmla="*/ 1539240 w 2103120"/>
              <a:gd name="connsiteY20" fmla="*/ 807720 h 5905500"/>
              <a:gd name="connsiteX21" fmla="*/ 1577340 w 2103120"/>
              <a:gd name="connsiteY21" fmla="*/ 655320 h 5905500"/>
              <a:gd name="connsiteX22" fmla="*/ 1897380 w 2103120"/>
              <a:gd name="connsiteY22" fmla="*/ 723900 h 5905500"/>
              <a:gd name="connsiteX23" fmla="*/ 1836420 w 2103120"/>
              <a:gd name="connsiteY23" fmla="*/ 906780 h 5905500"/>
              <a:gd name="connsiteX24" fmla="*/ 2087880 w 2103120"/>
              <a:gd name="connsiteY24" fmla="*/ 1074420 h 5905500"/>
              <a:gd name="connsiteX0" fmla="*/ 2087880 w 2103120"/>
              <a:gd name="connsiteY0" fmla="*/ 1074420 h 5905500"/>
              <a:gd name="connsiteX1" fmla="*/ 2103120 w 2103120"/>
              <a:gd name="connsiteY1" fmla="*/ 5905500 h 5905500"/>
              <a:gd name="connsiteX2" fmla="*/ 784860 w 2103120"/>
              <a:gd name="connsiteY2" fmla="*/ 5090160 h 5905500"/>
              <a:gd name="connsiteX3" fmla="*/ 1478280 w 2103120"/>
              <a:gd name="connsiteY3" fmla="*/ 4008120 h 5905500"/>
              <a:gd name="connsiteX4" fmla="*/ 167640 w 2103120"/>
              <a:gd name="connsiteY4" fmla="*/ 579120 h 5905500"/>
              <a:gd name="connsiteX5" fmla="*/ 0 w 2103120"/>
              <a:gd name="connsiteY5" fmla="*/ 426720 h 5905500"/>
              <a:gd name="connsiteX6" fmla="*/ 198120 w 2103120"/>
              <a:gd name="connsiteY6" fmla="*/ 0 h 5905500"/>
              <a:gd name="connsiteX7" fmla="*/ 259080 w 2103120"/>
              <a:gd name="connsiteY7" fmla="*/ 22860 h 5905500"/>
              <a:gd name="connsiteX8" fmla="*/ 472440 w 2103120"/>
              <a:gd name="connsiteY8" fmla="*/ 45720 h 5905500"/>
              <a:gd name="connsiteX9" fmla="*/ 632460 w 2103120"/>
              <a:gd name="connsiteY9" fmla="*/ 160020 h 5905500"/>
              <a:gd name="connsiteX10" fmla="*/ 457200 w 2103120"/>
              <a:gd name="connsiteY10" fmla="*/ 266700 h 5905500"/>
              <a:gd name="connsiteX11" fmla="*/ 518160 w 2103120"/>
              <a:gd name="connsiteY11" fmla="*/ 365760 h 5905500"/>
              <a:gd name="connsiteX12" fmla="*/ 518160 w 2103120"/>
              <a:gd name="connsiteY12" fmla="*/ 403860 h 5905500"/>
              <a:gd name="connsiteX13" fmla="*/ 807720 w 2103120"/>
              <a:gd name="connsiteY13" fmla="*/ 762000 h 5905500"/>
              <a:gd name="connsiteX14" fmla="*/ 769620 w 2103120"/>
              <a:gd name="connsiteY14" fmla="*/ 769620 h 5905500"/>
              <a:gd name="connsiteX15" fmla="*/ 853440 w 2103120"/>
              <a:gd name="connsiteY15" fmla="*/ 922020 h 5905500"/>
              <a:gd name="connsiteX16" fmla="*/ 1097280 w 2103120"/>
              <a:gd name="connsiteY16" fmla="*/ 777240 h 5905500"/>
              <a:gd name="connsiteX17" fmla="*/ 1158240 w 2103120"/>
              <a:gd name="connsiteY17" fmla="*/ 792480 h 5905500"/>
              <a:gd name="connsiteX18" fmla="*/ 1325880 w 2103120"/>
              <a:gd name="connsiteY18" fmla="*/ 716280 h 5905500"/>
              <a:gd name="connsiteX19" fmla="*/ 1539240 w 2103120"/>
              <a:gd name="connsiteY19" fmla="*/ 807720 h 5905500"/>
              <a:gd name="connsiteX20" fmla="*/ 1577340 w 2103120"/>
              <a:gd name="connsiteY20" fmla="*/ 655320 h 5905500"/>
              <a:gd name="connsiteX21" fmla="*/ 1897380 w 2103120"/>
              <a:gd name="connsiteY21" fmla="*/ 723900 h 5905500"/>
              <a:gd name="connsiteX22" fmla="*/ 1836420 w 2103120"/>
              <a:gd name="connsiteY22" fmla="*/ 906780 h 5905500"/>
              <a:gd name="connsiteX23" fmla="*/ 2087880 w 2103120"/>
              <a:gd name="connsiteY23" fmla="*/ 1074420 h 5905500"/>
              <a:gd name="connsiteX0" fmla="*/ 2087880 w 2103120"/>
              <a:gd name="connsiteY0" fmla="*/ 1074420 h 5905500"/>
              <a:gd name="connsiteX1" fmla="*/ 2103120 w 2103120"/>
              <a:gd name="connsiteY1" fmla="*/ 5905500 h 5905500"/>
              <a:gd name="connsiteX2" fmla="*/ 784860 w 2103120"/>
              <a:gd name="connsiteY2" fmla="*/ 5090160 h 5905500"/>
              <a:gd name="connsiteX3" fmla="*/ 1478280 w 2103120"/>
              <a:gd name="connsiteY3" fmla="*/ 4008120 h 5905500"/>
              <a:gd name="connsiteX4" fmla="*/ 0 w 2103120"/>
              <a:gd name="connsiteY4" fmla="*/ 426720 h 5905500"/>
              <a:gd name="connsiteX5" fmla="*/ 198120 w 2103120"/>
              <a:gd name="connsiteY5" fmla="*/ 0 h 5905500"/>
              <a:gd name="connsiteX6" fmla="*/ 259080 w 2103120"/>
              <a:gd name="connsiteY6" fmla="*/ 22860 h 5905500"/>
              <a:gd name="connsiteX7" fmla="*/ 472440 w 2103120"/>
              <a:gd name="connsiteY7" fmla="*/ 45720 h 5905500"/>
              <a:gd name="connsiteX8" fmla="*/ 632460 w 2103120"/>
              <a:gd name="connsiteY8" fmla="*/ 160020 h 5905500"/>
              <a:gd name="connsiteX9" fmla="*/ 457200 w 2103120"/>
              <a:gd name="connsiteY9" fmla="*/ 266700 h 5905500"/>
              <a:gd name="connsiteX10" fmla="*/ 518160 w 2103120"/>
              <a:gd name="connsiteY10" fmla="*/ 365760 h 5905500"/>
              <a:gd name="connsiteX11" fmla="*/ 518160 w 2103120"/>
              <a:gd name="connsiteY11" fmla="*/ 403860 h 5905500"/>
              <a:gd name="connsiteX12" fmla="*/ 807720 w 2103120"/>
              <a:gd name="connsiteY12" fmla="*/ 762000 h 5905500"/>
              <a:gd name="connsiteX13" fmla="*/ 769620 w 2103120"/>
              <a:gd name="connsiteY13" fmla="*/ 769620 h 5905500"/>
              <a:gd name="connsiteX14" fmla="*/ 853440 w 2103120"/>
              <a:gd name="connsiteY14" fmla="*/ 922020 h 5905500"/>
              <a:gd name="connsiteX15" fmla="*/ 1097280 w 2103120"/>
              <a:gd name="connsiteY15" fmla="*/ 777240 h 5905500"/>
              <a:gd name="connsiteX16" fmla="*/ 1158240 w 2103120"/>
              <a:gd name="connsiteY16" fmla="*/ 792480 h 5905500"/>
              <a:gd name="connsiteX17" fmla="*/ 1325880 w 2103120"/>
              <a:gd name="connsiteY17" fmla="*/ 716280 h 5905500"/>
              <a:gd name="connsiteX18" fmla="*/ 1539240 w 2103120"/>
              <a:gd name="connsiteY18" fmla="*/ 807720 h 5905500"/>
              <a:gd name="connsiteX19" fmla="*/ 1577340 w 2103120"/>
              <a:gd name="connsiteY19" fmla="*/ 655320 h 5905500"/>
              <a:gd name="connsiteX20" fmla="*/ 1897380 w 2103120"/>
              <a:gd name="connsiteY20" fmla="*/ 723900 h 5905500"/>
              <a:gd name="connsiteX21" fmla="*/ 1836420 w 2103120"/>
              <a:gd name="connsiteY21" fmla="*/ 906780 h 5905500"/>
              <a:gd name="connsiteX22" fmla="*/ 2087880 w 2103120"/>
              <a:gd name="connsiteY22" fmla="*/ 1074420 h 5905500"/>
              <a:gd name="connsiteX0" fmla="*/ 1889760 w 1905000"/>
              <a:gd name="connsiteY0" fmla="*/ 1074420 h 5905500"/>
              <a:gd name="connsiteX1" fmla="*/ 1905000 w 1905000"/>
              <a:gd name="connsiteY1" fmla="*/ 5905500 h 5905500"/>
              <a:gd name="connsiteX2" fmla="*/ 586740 w 1905000"/>
              <a:gd name="connsiteY2" fmla="*/ 5090160 h 5905500"/>
              <a:gd name="connsiteX3" fmla="*/ 1280160 w 1905000"/>
              <a:gd name="connsiteY3" fmla="*/ 4008120 h 5905500"/>
              <a:gd name="connsiteX4" fmla="*/ 0 w 1905000"/>
              <a:gd name="connsiteY4" fmla="*/ 0 h 5905500"/>
              <a:gd name="connsiteX5" fmla="*/ 60960 w 1905000"/>
              <a:gd name="connsiteY5" fmla="*/ 22860 h 5905500"/>
              <a:gd name="connsiteX6" fmla="*/ 274320 w 1905000"/>
              <a:gd name="connsiteY6" fmla="*/ 45720 h 5905500"/>
              <a:gd name="connsiteX7" fmla="*/ 434340 w 1905000"/>
              <a:gd name="connsiteY7" fmla="*/ 160020 h 5905500"/>
              <a:gd name="connsiteX8" fmla="*/ 259080 w 1905000"/>
              <a:gd name="connsiteY8" fmla="*/ 266700 h 5905500"/>
              <a:gd name="connsiteX9" fmla="*/ 320040 w 1905000"/>
              <a:gd name="connsiteY9" fmla="*/ 365760 h 5905500"/>
              <a:gd name="connsiteX10" fmla="*/ 320040 w 1905000"/>
              <a:gd name="connsiteY10" fmla="*/ 403860 h 5905500"/>
              <a:gd name="connsiteX11" fmla="*/ 609600 w 1905000"/>
              <a:gd name="connsiteY11" fmla="*/ 762000 h 5905500"/>
              <a:gd name="connsiteX12" fmla="*/ 571500 w 1905000"/>
              <a:gd name="connsiteY12" fmla="*/ 769620 h 5905500"/>
              <a:gd name="connsiteX13" fmla="*/ 655320 w 1905000"/>
              <a:gd name="connsiteY13" fmla="*/ 922020 h 5905500"/>
              <a:gd name="connsiteX14" fmla="*/ 899160 w 1905000"/>
              <a:gd name="connsiteY14" fmla="*/ 777240 h 5905500"/>
              <a:gd name="connsiteX15" fmla="*/ 960120 w 1905000"/>
              <a:gd name="connsiteY15" fmla="*/ 792480 h 5905500"/>
              <a:gd name="connsiteX16" fmla="*/ 1127760 w 1905000"/>
              <a:gd name="connsiteY16" fmla="*/ 716280 h 5905500"/>
              <a:gd name="connsiteX17" fmla="*/ 1341120 w 1905000"/>
              <a:gd name="connsiteY17" fmla="*/ 807720 h 5905500"/>
              <a:gd name="connsiteX18" fmla="*/ 1379220 w 1905000"/>
              <a:gd name="connsiteY18" fmla="*/ 655320 h 5905500"/>
              <a:gd name="connsiteX19" fmla="*/ 1699260 w 1905000"/>
              <a:gd name="connsiteY19" fmla="*/ 723900 h 5905500"/>
              <a:gd name="connsiteX20" fmla="*/ 1638300 w 1905000"/>
              <a:gd name="connsiteY20" fmla="*/ 906780 h 5905500"/>
              <a:gd name="connsiteX21" fmla="*/ 1889760 w 1905000"/>
              <a:gd name="connsiteY21" fmla="*/ 1074420 h 5905500"/>
              <a:gd name="connsiteX0" fmla="*/ 1828800 w 1844040"/>
              <a:gd name="connsiteY0" fmla="*/ 1051560 h 5882640"/>
              <a:gd name="connsiteX1" fmla="*/ 1844040 w 1844040"/>
              <a:gd name="connsiteY1" fmla="*/ 5882640 h 5882640"/>
              <a:gd name="connsiteX2" fmla="*/ 525780 w 1844040"/>
              <a:gd name="connsiteY2" fmla="*/ 5067300 h 5882640"/>
              <a:gd name="connsiteX3" fmla="*/ 1219200 w 1844040"/>
              <a:gd name="connsiteY3" fmla="*/ 3985260 h 5882640"/>
              <a:gd name="connsiteX4" fmla="*/ 0 w 1844040"/>
              <a:gd name="connsiteY4" fmla="*/ 0 h 5882640"/>
              <a:gd name="connsiteX5" fmla="*/ 213360 w 1844040"/>
              <a:gd name="connsiteY5" fmla="*/ 22860 h 5882640"/>
              <a:gd name="connsiteX6" fmla="*/ 373380 w 1844040"/>
              <a:gd name="connsiteY6" fmla="*/ 137160 h 5882640"/>
              <a:gd name="connsiteX7" fmla="*/ 198120 w 1844040"/>
              <a:gd name="connsiteY7" fmla="*/ 243840 h 5882640"/>
              <a:gd name="connsiteX8" fmla="*/ 259080 w 1844040"/>
              <a:gd name="connsiteY8" fmla="*/ 342900 h 5882640"/>
              <a:gd name="connsiteX9" fmla="*/ 259080 w 1844040"/>
              <a:gd name="connsiteY9" fmla="*/ 381000 h 5882640"/>
              <a:gd name="connsiteX10" fmla="*/ 548640 w 1844040"/>
              <a:gd name="connsiteY10" fmla="*/ 739140 h 5882640"/>
              <a:gd name="connsiteX11" fmla="*/ 510540 w 1844040"/>
              <a:gd name="connsiteY11" fmla="*/ 746760 h 5882640"/>
              <a:gd name="connsiteX12" fmla="*/ 594360 w 1844040"/>
              <a:gd name="connsiteY12" fmla="*/ 899160 h 5882640"/>
              <a:gd name="connsiteX13" fmla="*/ 838200 w 1844040"/>
              <a:gd name="connsiteY13" fmla="*/ 754380 h 5882640"/>
              <a:gd name="connsiteX14" fmla="*/ 899160 w 1844040"/>
              <a:gd name="connsiteY14" fmla="*/ 769620 h 5882640"/>
              <a:gd name="connsiteX15" fmla="*/ 1066800 w 1844040"/>
              <a:gd name="connsiteY15" fmla="*/ 693420 h 5882640"/>
              <a:gd name="connsiteX16" fmla="*/ 1280160 w 1844040"/>
              <a:gd name="connsiteY16" fmla="*/ 784860 h 5882640"/>
              <a:gd name="connsiteX17" fmla="*/ 1318260 w 1844040"/>
              <a:gd name="connsiteY17" fmla="*/ 632460 h 5882640"/>
              <a:gd name="connsiteX18" fmla="*/ 1638300 w 1844040"/>
              <a:gd name="connsiteY18" fmla="*/ 701040 h 5882640"/>
              <a:gd name="connsiteX19" fmla="*/ 1577340 w 1844040"/>
              <a:gd name="connsiteY19" fmla="*/ 883920 h 5882640"/>
              <a:gd name="connsiteX20" fmla="*/ 1828800 w 1844040"/>
              <a:gd name="connsiteY20" fmla="*/ 1051560 h 5882640"/>
              <a:gd name="connsiteX0" fmla="*/ 1630680 w 1645920"/>
              <a:gd name="connsiteY0" fmla="*/ 1028700 h 5859780"/>
              <a:gd name="connsiteX1" fmla="*/ 1645920 w 1645920"/>
              <a:gd name="connsiteY1" fmla="*/ 5859780 h 5859780"/>
              <a:gd name="connsiteX2" fmla="*/ 327660 w 1645920"/>
              <a:gd name="connsiteY2" fmla="*/ 5044440 h 5859780"/>
              <a:gd name="connsiteX3" fmla="*/ 1021080 w 1645920"/>
              <a:gd name="connsiteY3" fmla="*/ 3962400 h 5859780"/>
              <a:gd name="connsiteX4" fmla="*/ 15240 w 1645920"/>
              <a:gd name="connsiteY4" fmla="*/ 0 h 5859780"/>
              <a:gd name="connsiteX5" fmla="*/ 175260 w 1645920"/>
              <a:gd name="connsiteY5" fmla="*/ 114300 h 5859780"/>
              <a:gd name="connsiteX6" fmla="*/ 0 w 1645920"/>
              <a:gd name="connsiteY6" fmla="*/ 220980 h 5859780"/>
              <a:gd name="connsiteX7" fmla="*/ 60960 w 1645920"/>
              <a:gd name="connsiteY7" fmla="*/ 320040 h 5859780"/>
              <a:gd name="connsiteX8" fmla="*/ 60960 w 1645920"/>
              <a:gd name="connsiteY8" fmla="*/ 358140 h 5859780"/>
              <a:gd name="connsiteX9" fmla="*/ 350520 w 1645920"/>
              <a:gd name="connsiteY9" fmla="*/ 716280 h 5859780"/>
              <a:gd name="connsiteX10" fmla="*/ 312420 w 1645920"/>
              <a:gd name="connsiteY10" fmla="*/ 723900 h 5859780"/>
              <a:gd name="connsiteX11" fmla="*/ 396240 w 1645920"/>
              <a:gd name="connsiteY11" fmla="*/ 876300 h 5859780"/>
              <a:gd name="connsiteX12" fmla="*/ 640080 w 1645920"/>
              <a:gd name="connsiteY12" fmla="*/ 731520 h 5859780"/>
              <a:gd name="connsiteX13" fmla="*/ 701040 w 1645920"/>
              <a:gd name="connsiteY13" fmla="*/ 746760 h 5859780"/>
              <a:gd name="connsiteX14" fmla="*/ 868680 w 1645920"/>
              <a:gd name="connsiteY14" fmla="*/ 670560 h 5859780"/>
              <a:gd name="connsiteX15" fmla="*/ 1082040 w 1645920"/>
              <a:gd name="connsiteY15" fmla="*/ 762000 h 5859780"/>
              <a:gd name="connsiteX16" fmla="*/ 1120140 w 1645920"/>
              <a:gd name="connsiteY16" fmla="*/ 609600 h 5859780"/>
              <a:gd name="connsiteX17" fmla="*/ 1440180 w 1645920"/>
              <a:gd name="connsiteY17" fmla="*/ 678180 h 5859780"/>
              <a:gd name="connsiteX18" fmla="*/ 1379220 w 1645920"/>
              <a:gd name="connsiteY18" fmla="*/ 861060 h 5859780"/>
              <a:gd name="connsiteX19" fmla="*/ 1630680 w 1645920"/>
              <a:gd name="connsiteY19" fmla="*/ 1028700 h 5859780"/>
              <a:gd name="connsiteX0" fmla="*/ 1630680 w 1645920"/>
              <a:gd name="connsiteY0" fmla="*/ 914400 h 5745480"/>
              <a:gd name="connsiteX1" fmla="*/ 1645920 w 1645920"/>
              <a:gd name="connsiteY1" fmla="*/ 5745480 h 5745480"/>
              <a:gd name="connsiteX2" fmla="*/ 327660 w 1645920"/>
              <a:gd name="connsiteY2" fmla="*/ 4930140 h 5745480"/>
              <a:gd name="connsiteX3" fmla="*/ 1021080 w 1645920"/>
              <a:gd name="connsiteY3" fmla="*/ 3848100 h 5745480"/>
              <a:gd name="connsiteX4" fmla="*/ 175260 w 1645920"/>
              <a:gd name="connsiteY4" fmla="*/ 0 h 5745480"/>
              <a:gd name="connsiteX5" fmla="*/ 0 w 1645920"/>
              <a:gd name="connsiteY5" fmla="*/ 106680 h 5745480"/>
              <a:gd name="connsiteX6" fmla="*/ 60960 w 1645920"/>
              <a:gd name="connsiteY6" fmla="*/ 205740 h 5745480"/>
              <a:gd name="connsiteX7" fmla="*/ 60960 w 1645920"/>
              <a:gd name="connsiteY7" fmla="*/ 243840 h 5745480"/>
              <a:gd name="connsiteX8" fmla="*/ 350520 w 1645920"/>
              <a:gd name="connsiteY8" fmla="*/ 601980 h 5745480"/>
              <a:gd name="connsiteX9" fmla="*/ 312420 w 1645920"/>
              <a:gd name="connsiteY9" fmla="*/ 609600 h 5745480"/>
              <a:gd name="connsiteX10" fmla="*/ 396240 w 1645920"/>
              <a:gd name="connsiteY10" fmla="*/ 762000 h 5745480"/>
              <a:gd name="connsiteX11" fmla="*/ 640080 w 1645920"/>
              <a:gd name="connsiteY11" fmla="*/ 617220 h 5745480"/>
              <a:gd name="connsiteX12" fmla="*/ 701040 w 1645920"/>
              <a:gd name="connsiteY12" fmla="*/ 632460 h 5745480"/>
              <a:gd name="connsiteX13" fmla="*/ 868680 w 1645920"/>
              <a:gd name="connsiteY13" fmla="*/ 556260 h 5745480"/>
              <a:gd name="connsiteX14" fmla="*/ 1082040 w 1645920"/>
              <a:gd name="connsiteY14" fmla="*/ 647700 h 5745480"/>
              <a:gd name="connsiteX15" fmla="*/ 1120140 w 1645920"/>
              <a:gd name="connsiteY15" fmla="*/ 495300 h 5745480"/>
              <a:gd name="connsiteX16" fmla="*/ 1440180 w 1645920"/>
              <a:gd name="connsiteY16" fmla="*/ 563880 h 5745480"/>
              <a:gd name="connsiteX17" fmla="*/ 1379220 w 1645920"/>
              <a:gd name="connsiteY17" fmla="*/ 746760 h 5745480"/>
              <a:gd name="connsiteX18" fmla="*/ 1630680 w 1645920"/>
              <a:gd name="connsiteY18" fmla="*/ 914400 h 5745480"/>
              <a:gd name="connsiteX0" fmla="*/ 1630680 w 1645920"/>
              <a:gd name="connsiteY0" fmla="*/ 807720 h 5638800"/>
              <a:gd name="connsiteX1" fmla="*/ 1645920 w 1645920"/>
              <a:gd name="connsiteY1" fmla="*/ 5638800 h 5638800"/>
              <a:gd name="connsiteX2" fmla="*/ 327660 w 1645920"/>
              <a:gd name="connsiteY2" fmla="*/ 4823460 h 5638800"/>
              <a:gd name="connsiteX3" fmla="*/ 1021080 w 1645920"/>
              <a:gd name="connsiteY3" fmla="*/ 3741420 h 5638800"/>
              <a:gd name="connsiteX4" fmla="*/ 0 w 1645920"/>
              <a:gd name="connsiteY4" fmla="*/ 0 h 5638800"/>
              <a:gd name="connsiteX5" fmla="*/ 60960 w 1645920"/>
              <a:gd name="connsiteY5" fmla="*/ 99060 h 5638800"/>
              <a:gd name="connsiteX6" fmla="*/ 60960 w 1645920"/>
              <a:gd name="connsiteY6" fmla="*/ 137160 h 5638800"/>
              <a:gd name="connsiteX7" fmla="*/ 350520 w 1645920"/>
              <a:gd name="connsiteY7" fmla="*/ 495300 h 5638800"/>
              <a:gd name="connsiteX8" fmla="*/ 312420 w 1645920"/>
              <a:gd name="connsiteY8" fmla="*/ 502920 h 5638800"/>
              <a:gd name="connsiteX9" fmla="*/ 396240 w 1645920"/>
              <a:gd name="connsiteY9" fmla="*/ 655320 h 5638800"/>
              <a:gd name="connsiteX10" fmla="*/ 640080 w 1645920"/>
              <a:gd name="connsiteY10" fmla="*/ 510540 h 5638800"/>
              <a:gd name="connsiteX11" fmla="*/ 701040 w 1645920"/>
              <a:gd name="connsiteY11" fmla="*/ 525780 h 5638800"/>
              <a:gd name="connsiteX12" fmla="*/ 868680 w 1645920"/>
              <a:gd name="connsiteY12" fmla="*/ 449580 h 5638800"/>
              <a:gd name="connsiteX13" fmla="*/ 1082040 w 1645920"/>
              <a:gd name="connsiteY13" fmla="*/ 541020 h 5638800"/>
              <a:gd name="connsiteX14" fmla="*/ 1120140 w 1645920"/>
              <a:gd name="connsiteY14" fmla="*/ 388620 h 5638800"/>
              <a:gd name="connsiteX15" fmla="*/ 1440180 w 1645920"/>
              <a:gd name="connsiteY15" fmla="*/ 457200 h 5638800"/>
              <a:gd name="connsiteX16" fmla="*/ 1379220 w 1645920"/>
              <a:gd name="connsiteY16" fmla="*/ 640080 h 5638800"/>
              <a:gd name="connsiteX17" fmla="*/ 1630680 w 1645920"/>
              <a:gd name="connsiteY17" fmla="*/ 807720 h 5638800"/>
              <a:gd name="connsiteX0" fmla="*/ 1569720 w 1584960"/>
              <a:gd name="connsiteY0" fmla="*/ 708660 h 5539740"/>
              <a:gd name="connsiteX1" fmla="*/ 1584960 w 1584960"/>
              <a:gd name="connsiteY1" fmla="*/ 5539740 h 5539740"/>
              <a:gd name="connsiteX2" fmla="*/ 266700 w 1584960"/>
              <a:gd name="connsiteY2" fmla="*/ 4724400 h 5539740"/>
              <a:gd name="connsiteX3" fmla="*/ 960120 w 1584960"/>
              <a:gd name="connsiteY3" fmla="*/ 3642360 h 5539740"/>
              <a:gd name="connsiteX4" fmla="*/ 0 w 1584960"/>
              <a:gd name="connsiteY4" fmla="*/ 0 h 5539740"/>
              <a:gd name="connsiteX5" fmla="*/ 0 w 1584960"/>
              <a:gd name="connsiteY5" fmla="*/ 38100 h 5539740"/>
              <a:gd name="connsiteX6" fmla="*/ 289560 w 1584960"/>
              <a:gd name="connsiteY6" fmla="*/ 396240 h 5539740"/>
              <a:gd name="connsiteX7" fmla="*/ 251460 w 1584960"/>
              <a:gd name="connsiteY7" fmla="*/ 403860 h 5539740"/>
              <a:gd name="connsiteX8" fmla="*/ 335280 w 1584960"/>
              <a:gd name="connsiteY8" fmla="*/ 556260 h 5539740"/>
              <a:gd name="connsiteX9" fmla="*/ 579120 w 1584960"/>
              <a:gd name="connsiteY9" fmla="*/ 411480 h 5539740"/>
              <a:gd name="connsiteX10" fmla="*/ 640080 w 1584960"/>
              <a:gd name="connsiteY10" fmla="*/ 426720 h 5539740"/>
              <a:gd name="connsiteX11" fmla="*/ 807720 w 1584960"/>
              <a:gd name="connsiteY11" fmla="*/ 350520 h 5539740"/>
              <a:gd name="connsiteX12" fmla="*/ 1021080 w 1584960"/>
              <a:gd name="connsiteY12" fmla="*/ 441960 h 5539740"/>
              <a:gd name="connsiteX13" fmla="*/ 1059180 w 1584960"/>
              <a:gd name="connsiteY13" fmla="*/ 289560 h 5539740"/>
              <a:gd name="connsiteX14" fmla="*/ 1379220 w 1584960"/>
              <a:gd name="connsiteY14" fmla="*/ 358140 h 5539740"/>
              <a:gd name="connsiteX15" fmla="*/ 1318260 w 1584960"/>
              <a:gd name="connsiteY15" fmla="*/ 541020 h 5539740"/>
              <a:gd name="connsiteX16" fmla="*/ 1569720 w 1584960"/>
              <a:gd name="connsiteY16" fmla="*/ 708660 h 5539740"/>
              <a:gd name="connsiteX0" fmla="*/ 1569720 w 1584960"/>
              <a:gd name="connsiteY0" fmla="*/ 708660 h 5539740"/>
              <a:gd name="connsiteX1" fmla="*/ 1584960 w 1584960"/>
              <a:gd name="connsiteY1" fmla="*/ 5539740 h 5539740"/>
              <a:gd name="connsiteX2" fmla="*/ 266700 w 1584960"/>
              <a:gd name="connsiteY2" fmla="*/ 4724400 h 5539740"/>
              <a:gd name="connsiteX3" fmla="*/ 960120 w 1584960"/>
              <a:gd name="connsiteY3" fmla="*/ 3642360 h 5539740"/>
              <a:gd name="connsiteX4" fmla="*/ 0 w 1584960"/>
              <a:gd name="connsiteY4" fmla="*/ 0 h 5539740"/>
              <a:gd name="connsiteX5" fmla="*/ 289560 w 1584960"/>
              <a:gd name="connsiteY5" fmla="*/ 396240 h 5539740"/>
              <a:gd name="connsiteX6" fmla="*/ 251460 w 1584960"/>
              <a:gd name="connsiteY6" fmla="*/ 403860 h 5539740"/>
              <a:gd name="connsiteX7" fmla="*/ 335280 w 1584960"/>
              <a:gd name="connsiteY7" fmla="*/ 556260 h 5539740"/>
              <a:gd name="connsiteX8" fmla="*/ 579120 w 1584960"/>
              <a:gd name="connsiteY8" fmla="*/ 411480 h 5539740"/>
              <a:gd name="connsiteX9" fmla="*/ 640080 w 1584960"/>
              <a:gd name="connsiteY9" fmla="*/ 426720 h 5539740"/>
              <a:gd name="connsiteX10" fmla="*/ 807720 w 1584960"/>
              <a:gd name="connsiteY10" fmla="*/ 350520 h 5539740"/>
              <a:gd name="connsiteX11" fmla="*/ 1021080 w 1584960"/>
              <a:gd name="connsiteY11" fmla="*/ 441960 h 5539740"/>
              <a:gd name="connsiteX12" fmla="*/ 1059180 w 1584960"/>
              <a:gd name="connsiteY12" fmla="*/ 289560 h 5539740"/>
              <a:gd name="connsiteX13" fmla="*/ 1379220 w 1584960"/>
              <a:gd name="connsiteY13" fmla="*/ 358140 h 5539740"/>
              <a:gd name="connsiteX14" fmla="*/ 1318260 w 1584960"/>
              <a:gd name="connsiteY14" fmla="*/ 541020 h 5539740"/>
              <a:gd name="connsiteX15" fmla="*/ 1569720 w 1584960"/>
              <a:gd name="connsiteY15" fmla="*/ 708660 h 5539740"/>
              <a:gd name="connsiteX0" fmla="*/ 1318260 w 1333500"/>
              <a:gd name="connsiteY0" fmla="*/ 419100 h 5250180"/>
              <a:gd name="connsiteX1" fmla="*/ 1333500 w 1333500"/>
              <a:gd name="connsiteY1" fmla="*/ 5250180 h 5250180"/>
              <a:gd name="connsiteX2" fmla="*/ 15240 w 1333500"/>
              <a:gd name="connsiteY2" fmla="*/ 4434840 h 5250180"/>
              <a:gd name="connsiteX3" fmla="*/ 708660 w 1333500"/>
              <a:gd name="connsiteY3" fmla="*/ 3352800 h 5250180"/>
              <a:gd name="connsiteX4" fmla="*/ 38100 w 1333500"/>
              <a:gd name="connsiteY4" fmla="*/ 106680 h 5250180"/>
              <a:gd name="connsiteX5" fmla="*/ 0 w 1333500"/>
              <a:gd name="connsiteY5" fmla="*/ 114300 h 5250180"/>
              <a:gd name="connsiteX6" fmla="*/ 83820 w 1333500"/>
              <a:gd name="connsiteY6" fmla="*/ 266700 h 5250180"/>
              <a:gd name="connsiteX7" fmla="*/ 327660 w 1333500"/>
              <a:gd name="connsiteY7" fmla="*/ 121920 h 5250180"/>
              <a:gd name="connsiteX8" fmla="*/ 388620 w 1333500"/>
              <a:gd name="connsiteY8" fmla="*/ 137160 h 5250180"/>
              <a:gd name="connsiteX9" fmla="*/ 556260 w 1333500"/>
              <a:gd name="connsiteY9" fmla="*/ 60960 h 5250180"/>
              <a:gd name="connsiteX10" fmla="*/ 769620 w 1333500"/>
              <a:gd name="connsiteY10" fmla="*/ 152400 h 5250180"/>
              <a:gd name="connsiteX11" fmla="*/ 807720 w 1333500"/>
              <a:gd name="connsiteY11" fmla="*/ 0 h 5250180"/>
              <a:gd name="connsiteX12" fmla="*/ 1127760 w 1333500"/>
              <a:gd name="connsiteY12" fmla="*/ 68580 h 5250180"/>
              <a:gd name="connsiteX13" fmla="*/ 1066800 w 1333500"/>
              <a:gd name="connsiteY13" fmla="*/ 251460 h 5250180"/>
              <a:gd name="connsiteX14" fmla="*/ 1318260 w 1333500"/>
              <a:gd name="connsiteY14" fmla="*/ 419100 h 5250180"/>
              <a:gd name="connsiteX0" fmla="*/ 1303020 w 1318260"/>
              <a:gd name="connsiteY0" fmla="*/ 419100 h 5250180"/>
              <a:gd name="connsiteX1" fmla="*/ 1318260 w 1318260"/>
              <a:gd name="connsiteY1" fmla="*/ 5250180 h 5250180"/>
              <a:gd name="connsiteX2" fmla="*/ 0 w 1318260"/>
              <a:gd name="connsiteY2" fmla="*/ 4434840 h 5250180"/>
              <a:gd name="connsiteX3" fmla="*/ 693420 w 1318260"/>
              <a:gd name="connsiteY3" fmla="*/ 3352800 h 5250180"/>
              <a:gd name="connsiteX4" fmla="*/ 22860 w 1318260"/>
              <a:gd name="connsiteY4" fmla="*/ 106680 h 5250180"/>
              <a:gd name="connsiteX5" fmla="*/ 68580 w 1318260"/>
              <a:gd name="connsiteY5" fmla="*/ 266700 h 5250180"/>
              <a:gd name="connsiteX6" fmla="*/ 312420 w 1318260"/>
              <a:gd name="connsiteY6" fmla="*/ 121920 h 5250180"/>
              <a:gd name="connsiteX7" fmla="*/ 373380 w 1318260"/>
              <a:gd name="connsiteY7" fmla="*/ 137160 h 5250180"/>
              <a:gd name="connsiteX8" fmla="*/ 541020 w 1318260"/>
              <a:gd name="connsiteY8" fmla="*/ 60960 h 5250180"/>
              <a:gd name="connsiteX9" fmla="*/ 754380 w 1318260"/>
              <a:gd name="connsiteY9" fmla="*/ 152400 h 5250180"/>
              <a:gd name="connsiteX10" fmla="*/ 792480 w 1318260"/>
              <a:gd name="connsiteY10" fmla="*/ 0 h 5250180"/>
              <a:gd name="connsiteX11" fmla="*/ 1112520 w 1318260"/>
              <a:gd name="connsiteY11" fmla="*/ 68580 h 5250180"/>
              <a:gd name="connsiteX12" fmla="*/ 1051560 w 1318260"/>
              <a:gd name="connsiteY12" fmla="*/ 251460 h 5250180"/>
              <a:gd name="connsiteX13" fmla="*/ 1303020 w 1318260"/>
              <a:gd name="connsiteY13" fmla="*/ 419100 h 5250180"/>
              <a:gd name="connsiteX0" fmla="*/ 1303020 w 1318260"/>
              <a:gd name="connsiteY0" fmla="*/ 419100 h 5250180"/>
              <a:gd name="connsiteX1" fmla="*/ 1318260 w 1318260"/>
              <a:gd name="connsiteY1" fmla="*/ 5250180 h 5250180"/>
              <a:gd name="connsiteX2" fmla="*/ 0 w 1318260"/>
              <a:gd name="connsiteY2" fmla="*/ 4434840 h 5250180"/>
              <a:gd name="connsiteX3" fmla="*/ 693420 w 1318260"/>
              <a:gd name="connsiteY3" fmla="*/ 3352800 h 5250180"/>
              <a:gd name="connsiteX4" fmla="*/ 68580 w 1318260"/>
              <a:gd name="connsiteY4" fmla="*/ 266700 h 5250180"/>
              <a:gd name="connsiteX5" fmla="*/ 312420 w 1318260"/>
              <a:gd name="connsiteY5" fmla="*/ 121920 h 5250180"/>
              <a:gd name="connsiteX6" fmla="*/ 373380 w 1318260"/>
              <a:gd name="connsiteY6" fmla="*/ 137160 h 5250180"/>
              <a:gd name="connsiteX7" fmla="*/ 541020 w 1318260"/>
              <a:gd name="connsiteY7" fmla="*/ 60960 h 5250180"/>
              <a:gd name="connsiteX8" fmla="*/ 754380 w 1318260"/>
              <a:gd name="connsiteY8" fmla="*/ 152400 h 5250180"/>
              <a:gd name="connsiteX9" fmla="*/ 792480 w 1318260"/>
              <a:gd name="connsiteY9" fmla="*/ 0 h 5250180"/>
              <a:gd name="connsiteX10" fmla="*/ 1112520 w 1318260"/>
              <a:gd name="connsiteY10" fmla="*/ 68580 h 5250180"/>
              <a:gd name="connsiteX11" fmla="*/ 1051560 w 1318260"/>
              <a:gd name="connsiteY11" fmla="*/ 251460 h 5250180"/>
              <a:gd name="connsiteX12" fmla="*/ 1303020 w 1318260"/>
              <a:gd name="connsiteY12" fmla="*/ 419100 h 5250180"/>
              <a:gd name="connsiteX0" fmla="*/ 1303020 w 1318260"/>
              <a:gd name="connsiteY0" fmla="*/ 419100 h 5250180"/>
              <a:gd name="connsiteX1" fmla="*/ 1318260 w 1318260"/>
              <a:gd name="connsiteY1" fmla="*/ 5250180 h 5250180"/>
              <a:gd name="connsiteX2" fmla="*/ 0 w 1318260"/>
              <a:gd name="connsiteY2" fmla="*/ 4434840 h 5250180"/>
              <a:gd name="connsiteX3" fmla="*/ 693420 w 1318260"/>
              <a:gd name="connsiteY3" fmla="*/ 3352800 h 5250180"/>
              <a:gd name="connsiteX4" fmla="*/ 312420 w 1318260"/>
              <a:gd name="connsiteY4" fmla="*/ 121920 h 5250180"/>
              <a:gd name="connsiteX5" fmla="*/ 373380 w 1318260"/>
              <a:gd name="connsiteY5" fmla="*/ 137160 h 5250180"/>
              <a:gd name="connsiteX6" fmla="*/ 541020 w 1318260"/>
              <a:gd name="connsiteY6" fmla="*/ 60960 h 5250180"/>
              <a:gd name="connsiteX7" fmla="*/ 754380 w 1318260"/>
              <a:gd name="connsiteY7" fmla="*/ 152400 h 5250180"/>
              <a:gd name="connsiteX8" fmla="*/ 792480 w 1318260"/>
              <a:gd name="connsiteY8" fmla="*/ 0 h 5250180"/>
              <a:gd name="connsiteX9" fmla="*/ 1112520 w 1318260"/>
              <a:gd name="connsiteY9" fmla="*/ 68580 h 5250180"/>
              <a:gd name="connsiteX10" fmla="*/ 1051560 w 1318260"/>
              <a:gd name="connsiteY10" fmla="*/ 251460 h 5250180"/>
              <a:gd name="connsiteX11" fmla="*/ 1303020 w 1318260"/>
              <a:gd name="connsiteY11" fmla="*/ 419100 h 5250180"/>
              <a:gd name="connsiteX0" fmla="*/ 1303020 w 1318260"/>
              <a:gd name="connsiteY0" fmla="*/ 419100 h 5250180"/>
              <a:gd name="connsiteX1" fmla="*/ 1318260 w 1318260"/>
              <a:gd name="connsiteY1" fmla="*/ 5250180 h 5250180"/>
              <a:gd name="connsiteX2" fmla="*/ 0 w 1318260"/>
              <a:gd name="connsiteY2" fmla="*/ 4434840 h 5250180"/>
              <a:gd name="connsiteX3" fmla="*/ 693420 w 1318260"/>
              <a:gd name="connsiteY3" fmla="*/ 3352800 h 5250180"/>
              <a:gd name="connsiteX4" fmla="*/ 373380 w 1318260"/>
              <a:gd name="connsiteY4" fmla="*/ 137160 h 5250180"/>
              <a:gd name="connsiteX5" fmla="*/ 541020 w 1318260"/>
              <a:gd name="connsiteY5" fmla="*/ 60960 h 5250180"/>
              <a:gd name="connsiteX6" fmla="*/ 754380 w 1318260"/>
              <a:gd name="connsiteY6" fmla="*/ 152400 h 5250180"/>
              <a:gd name="connsiteX7" fmla="*/ 792480 w 1318260"/>
              <a:gd name="connsiteY7" fmla="*/ 0 h 5250180"/>
              <a:gd name="connsiteX8" fmla="*/ 1112520 w 1318260"/>
              <a:gd name="connsiteY8" fmla="*/ 68580 h 5250180"/>
              <a:gd name="connsiteX9" fmla="*/ 1051560 w 1318260"/>
              <a:gd name="connsiteY9" fmla="*/ 251460 h 5250180"/>
              <a:gd name="connsiteX10" fmla="*/ 1303020 w 1318260"/>
              <a:gd name="connsiteY10" fmla="*/ 419100 h 5250180"/>
              <a:gd name="connsiteX0" fmla="*/ 1303020 w 1318260"/>
              <a:gd name="connsiteY0" fmla="*/ 419100 h 5250180"/>
              <a:gd name="connsiteX1" fmla="*/ 1318260 w 1318260"/>
              <a:gd name="connsiteY1" fmla="*/ 5250180 h 5250180"/>
              <a:gd name="connsiteX2" fmla="*/ 0 w 1318260"/>
              <a:gd name="connsiteY2" fmla="*/ 4434840 h 5250180"/>
              <a:gd name="connsiteX3" fmla="*/ 693420 w 1318260"/>
              <a:gd name="connsiteY3" fmla="*/ 3352800 h 5250180"/>
              <a:gd name="connsiteX4" fmla="*/ 541020 w 1318260"/>
              <a:gd name="connsiteY4" fmla="*/ 60960 h 5250180"/>
              <a:gd name="connsiteX5" fmla="*/ 754380 w 1318260"/>
              <a:gd name="connsiteY5" fmla="*/ 152400 h 5250180"/>
              <a:gd name="connsiteX6" fmla="*/ 792480 w 1318260"/>
              <a:gd name="connsiteY6" fmla="*/ 0 h 5250180"/>
              <a:gd name="connsiteX7" fmla="*/ 1112520 w 1318260"/>
              <a:gd name="connsiteY7" fmla="*/ 68580 h 5250180"/>
              <a:gd name="connsiteX8" fmla="*/ 1051560 w 1318260"/>
              <a:gd name="connsiteY8" fmla="*/ 251460 h 5250180"/>
              <a:gd name="connsiteX9" fmla="*/ 1303020 w 1318260"/>
              <a:gd name="connsiteY9" fmla="*/ 419100 h 5250180"/>
              <a:gd name="connsiteX0" fmla="*/ 1303020 w 1318260"/>
              <a:gd name="connsiteY0" fmla="*/ 419100 h 5250180"/>
              <a:gd name="connsiteX1" fmla="*/ 1318260 w 1318260"/>
              <a:gd name="connsiteY1" fmla="*/ 5250180 h 5250180"/>
              <a:gd name="connsiteX2" fmla="*/ 0 w 1318260"/>
              <a:gd name="connsiteY2" fmla="*/ 4434840 h 5250180"/>
              <a:gd name="connsiteX3" fmla="*/ 693420 w 1318260"/>
              <a:gd name="connsiteY3" fmla="*/ 3352800 h 5250180"/>
              <a:gd name="connsiteX4" fmla="*/ 754380 w 1318260"/>
              <a:gd name="connsiteY4" fmla="*/ 152400 h 5250180"/>
              <a:gd name="connsiteX5" fmla="*/ 792480 w 1318260"/>
              <a:gd name="connsiteY5" fmla="*/ 0 h 5250180"/>
              <a:gd name="connsiteX6" fmla="*/ 1112520 w 1318260"/>
              <a:gd name="connsiteY6" fmla="*/ 68580 h 5250180"/>
              <a:gd name="connsiteX7" fmla="*/ 1051560 w 1318260"/>
              <a:gd name="connsiteY7" fmla="*/ 251460 h 5250180"/>
              <a:gd name="connsiteX8" fmla="*/ 1303020 w 1318260"/>
              <a:gd name="connsiteY8" fmla="*/ 419100 h 5250180"/>
              <a:gd name="connsiteX0" fmla="*/ 1303020 w 1318260"/>
              <a:gd name="connsiteY0" fmla="*/ 419100 h 5250180"/>
              <a:gd name="connsiteX1" fmla="*/ 1318260 w 1318260"/>
              <a:gd name="connsiteY1" fmla="*/ 5250180 h 5250180"/>
              <a:gd name="connsiteX2" fmla="*/ 0 w 1318260"/>
              <a:gd name="connsiteY2" fmla="*/ 4434840 h 5250180"/>
              <a:gd name="connsiteX3" fmla="*/ 693420 w 1318260"/>
              <a:gd name="connsiteY3" fmla="*/ 3352800 h 5250180"/>
              <a:gd name="connsiteX4" fmla="*/ 792480 w 1318260"/>
              <a:gd name="connsiteY4" fmla="*/ 0 h 5250180"/>
              <a:gd name="connsiteX5" fmla="*/ 1112520 w 1318260"/>
              <a:gd name="connsiteY5" fmla="*/ 68580 h 5250180"/>
              <a:gd name="connsiteX6" fmla="*/ 1051560 w 1318260"/>
              <a:gd name="connsiteY6" fmla="*/ 251460 h 5250180"/>
              <a:gd name="connsiteX7" fmla="*/ 1303020 w 1318260"/>
              <a:gd name="connsiteY7" fmla="*/ 419100 h 5250180"/>
              <a:gd name="connsiteX0" fmla="*/ 1303020 w 1318260"/>
              <a:gd name="connsiteY0" fmla="*/ 350520 h 5181600"/>
              <a:gd name="connsiteX1" fmla="*/ 1318260 w 1318260"/>
              <a:gd name="connsiteY1" fmla="*/ 5181600 h 5181600"/>
              <a:gd name="connsiteX2" fmla="*/ 0 w 1318260"/>
              <a:gd name="connsiteY2" fmla="*/ 4366260 h 5181600"/>
              <a:gd name="connsiteX3" fmla="*/ 693420 w 1318260"/>
              <a:gd name="connsiteY3" fmla="*/ 3284220 h 5181600"/>
              <a:gd name="connsiteX4" fmla="*/ 1112520 w 1318260"/>
              <a:gd name="connsiteY4" fmla="*/ 0 h 5181600"/>
              <a:gd name="connsiteX5" fmla="*/ 1051560 w 1318260"/>
              <a:gd name="connsiteY5" fmla="*/ 182880 h 5181600"/>
              <a:gd name="connsiteX6" fmla="*/ 1303020 w 1318260"/>
              <a:gd name="connsiteY6" fmla="*/ 350520 h 5181600"/>
              <a:gd name="connsiteX0" fmla="*/ 1303020 w 1318260"/>
              <a:gd name="connsiteY0" fmla="*/ 167640 h 4998720"/>
              <a:gd name="connsiteX1" fmla="*/ 1318260 w 1318260"/>
              <a:gd name="connsiteY1" fmla="*/ 4998720 h 4998720"/>
              <a:gd name="connsiteX2" fmla="*/ 0 w 1318260"/>
              <a:gd name="connsiteY2" fmla="*/ 4183380 h 4998720"/>
              <a:gd name="connsiteX3" fmla="*/ 693420 w 1318260"/>
              <a:gd name="connsiteY3" fmla="*/ 3101340 h 4998720"/>
              <a:gd name="connsiteX4" fmla="*/ 1051560 w 1318260"/>
              <a:gd name="connsiteY4" fmla="*/ 0 h 4998720"/>
              <a:gd name="connsiteX5" fmla="*/ 1303020 w 1318260"/>
              <a:gd name="connsiteY5" fmla="*/ 167640 h 4998720"/>
              <a:gd name="connsiteX0" fmla="*/ 1303020 w 1318260"/>
              <a:gd name="connsiteY0" fmla="*/ 0 h 4831080"/>
              <a:gd name="connsiteX1" fmla="*/ 1318260 w 1318260"/>
              <a:gd name="connsiteY1" fmla="*/ 4831080 h 4831080"/>
              <a:gd name="connsiteX2" fmla="*/ 0 w 1318260"/>
              <a:gd name="connsiteY2" fmla="*/ 4015740 h 4831080"/>
              <a:gd name="connsiteX3" fmla="*/ 693420 w 1318260"/>
              <a:gd name="connsiteY3" fmla="*/ 2933700 h 4831080"/>
              <a:gd name="connsiteX4" fmla="*/ 1303020 w 1318260"/>
              <a:gd name="connsiteY4" fmla="*/ 0 h 4831080"/>
              <a:gd name="connsiteX0" fmla="*/ 1303020 w 1318260"/>
              <a:gd name="connsiteY0" fmla="*/ 380023 h 1897380"/>
              <a:gd name="connsiteX1" fmla="*/ 1318260 w 1318260"/>
              <a:gd name="connsiteY1" fmla="*/ 1897380 h 1897380"/>
              <a:gd name="connsiteX2" fmla="*/ 0 w 1318260"/>
              <a:gd name="connsiteY2" fmla="*/ 1082040 h 1897380"/>
              <a:gd name="connsiteX3" fmla="*/ 693420 w 1318260"/>
              <a:gd name="connsiteY3" fmla="*/ 0 h 1897380"/>
              <a:gd name="connsiteX4" fmla="*/ 1303020 w 1318260"/>
              <a:gd name="connsiteY4" fmla="*/ 380023 h 1897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260" h="1897380">
                <a:moveTo>
                  <a:pt x="1303020" y="380023"/>
                </a:moveTo>
                <a:lnTo>
                  <a:pt x="1318260" y="1897380"/>
                </a:lnTo>
                <a:lnTo>
                  <a:pt x="0" y="1082040"/>
                </a:lnTo>
                <a:lnTo>
                  <a:pt x="693420" y="0"/>
                </a:lnTo>
                <a:lnTo>
                  <a:pt x="1303020" y="380023"/>
                </a:lnTo>
                <a:close/>
              </a:path>
            </a:pathLst>
          </a:custGeom>
          <a:solidFill>
            <a:srgbClr val="548235">
              <a:alpha val="49804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Diagramm 14">
            <a:extLst>
              <a:ext uri="{FF2B5EF4-FFF2-40B4-BE49-F238E27FC236}">
                <a16:creationId xmlns:a16="http://schemas.microsoft.com/office/drawing/2014/main" id="{68C5FF0A-600C-83B5-189C-7DB2F82BA2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6920612"/>
              </p:ext>
            </p:extLst>
          </p:nvPr>
        </p:nvGraphicFramePr>
        <p:xfrm>
          <a:off x="4223865" y="1121180"/>
          <a:ext cx="7587217" cy="5014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Datumsplatzhalter 2">
            <a:extLst>
              <a:ext uri="{FF2B5EF4-FFF2-40B4-BE49-F238E27FC236}">
                <a16:creationId xmlns:a16="http://schemas.microsoft.com/office/drawing/2014/main" id="{D6996FF9-5CFA-DF9E-9B0C-003E1EDFC8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39414"/>
            <a:ext cx="12192000" cy="246221"/>
          </a:xfrm>
        </p:spPr>
        <p:txBody>
          <a:bodyPr/>
          <a:lstStyle/>
          <a:p>
            <a:pPr algn="ctr"/>
            <a:r>
              <a:rPr lang="de-DE" sz="800" dirty="0"/>
              <a:t>Preise auf Anfrage. </a:t>
            </a:r>
          </a:p>
          <a:p>
            <a:pPr algn="ctr"/>
            <a:r>
              <a:rPr lang="de-DE" sz="800" dirty="0"/>
              <a:t>Gerne erstellen wir Ihnen ein maßgeschneidertes Angebot entsprechend Ihrer Anforderungen. Kontaktieren Sie uns hierzu einfach, wir beraten Sie gerne persönlich.</a:t>
            </a:r>
          </a:p>
        </p:txBody>
      </p:sp>
    </p:spTree>
    <p:extLst>
      <p:ext uri="{BB962C8B-B14F-4D97-AF65-F5344CB8AC3E}">
        <p14:creationId xmlns:p14="http://schemas.microsoft.com/office/powerpoint/2010/main" val="3270223065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2" name="Tabelle 231">
            <a:extLst>
              <a:ext uri="{FF2B5EF4-FFF2-40B4-BE49-F238E27FC236}">
                <a16:creationId xmlns:a16="http://schemas.microsoft.com/office/drawing/2014/main" id="{CDDDCF54-6830-179A-7745-A2EF27E502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034357"/>
              </p:ext>
            </p:extLst>
          </p:nvPr>
        </p:nvGraphicFramePr>
        <p:xfrm>
          <a:off x="355140" y="817992"/>
          <a:ext cx="11553635" cy="164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017">
                  <a:extLst>
                    <a:ext uri="{9D8B030D-6E8A-4147-A177-3AD203B41FA5}">
                      <a16:colId xmlns:a16="http://schemas.microsoft.com/office/drawing/2014/main" val="1036536935"/>
                    </a:ext>
                  </a:extLst>
                </a:gridCol>
                <a:gridCol w="3845243">
                  <a:extLst>
                    <a:ext uri="{9D8B030D-6E8A-4147-A177-3AD203B41FA5}">
                      <a16:colId xmlns:a16="http://schemas.microsoft.com/office/drawing/2014/main" val="3261812672"/>
                    </a:ext>
                  </a:extLst>
                </a:gridCol>
                <a:gridCol w="394017">
                  <a:extLst>
                    <a:ext uri="{9D8B030D-6E8A-4147-A177-3AD203B41FA5}">
                      <a16:colId xmlns:a16="http://schemas.microsoft.com/office/drawing/2014/main" val="3110439313"/>
                    </a:ext>
                  </a:extLst>
                </a:gridCol>
                <a:gridCol w="3845243">
                  <a:extLst>
                    <a:ext uri="{9D8B030D-6E8A-4147-A177-3AD203B41FA5}">
                      <a16:colId xmlns:a16="http://schemas.microsoft.com/office/drawing/2014/main" val="2098432907"/>
                    </a:ext>
                  </a:extLst>
                </a:gridCol>
                <a:gridCol w="3075115">
                  <a:extLst>
                    <a:ext uri="{9D8B030D-6E8A-4147-A177-3AD203B41FA5}">
                      <a16:colId xmlns:a16="http://schemas.microsoft.com/office/drawing/2014/main" val="1928500980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r>
                        <a:rPr lang="de-DE" sz="12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 qm je 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054831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10 qm (4,00m x 2,00m)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</a:rPr>
                        <a:t>5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82 qm (L/B: 12,94m x 9,38m / 7,90m x 7,87m)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Ausstellungsfläche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bei Nutzung Nr. 3 und Nr. 5 ≙ 217 qm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Ausstellungsfläche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ohne Nutzung Nr. 3 und Nr. 5 ≙ 55 qm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1" kern="12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Deckenhöhe</a:t>
                      </a:r>
                      <a:r>
                        <a:rPr lang="de-DE" sz="1200" b="1" u="none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de-DE" sz="1200" b="0" u="none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3-6 Meter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267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 qm (4,00m x 2,00m)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</a:rPr>
                        <a:t>6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15 qm (5,00m x 3,00m)</a:t>
                      </a:r>
                      <a:endParaRPr lang="de-DE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1068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80 qm (L/B: 12,66m x 9,40m / 7,61m x 7,87m)</a:t>
                      </a:r>
                      <a:endParaRPr lang="de-DE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7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5 qm (2,00m x 2,50m)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122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10 qm (5,00m x 2,00m)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</a:rPr>
                        <a:t>8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dirty="0">
                          <a:solidFill>
                            <a:schemeClr val="accent1"/>
                          </a:solidFill>
                          <a:latin typeface="+mj-lt"/>
                          <a:cs typeface="Arial" panose="020B0604020202020204" pitchFamily="34" charset="0"/>
                        </a:rPr>
                        <a:t>5 qm (2,00m x 2,50m)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204836"/>
                  </a:ext>
                </a:extLst>
              </a:tr>
            </a:tbl>
          </a:graphicData>
        </a:graphic>
      </p:graphicFrame>
      <p:sp>
        <p:nvSpPr>
          <p:cNvPr id="228" name="Rechteck 227">
            <a:extLst>
              <a:ext uri="{FF2B5EF4-FFF2-40B4-BE49-F238E27FC236}">
                <a16:creationId xmlns:a16="http://schemas.microsoft.com/office/drawing/2014/main" id="{A81CE047-6CA3-45BA-C219-FD03F2EE019D}"/>
              </a:ext>
            </a:extLst>
          </p:cNvPr>
          <p:cNvSpPr/>
          <p:nvPr/>
        </p:nvSpPr>
        <p:spPr>
          <a:xfrm>
            <a:off x="264998" y="6142474"/>
            <a:ext cx="11662003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229" name="Titel 1">
            <a:extLst>
              <a:ext uri="{FF2B5EF4-FFF2-40B4-BE49-F238E27FC236}">
                <a16:creationId xmlns:a16="http://schemas.microsoft.com/office/drawing/2014/main" id="{C27EDB90-40C9-EB5D-9E93-D77DA6D64840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S</a:t>
            </a:r>
            <a:r>
              <a:rPr lang="de-DE" dirty="0"/>
              <a:t> | Shedhalle</a:t>
            </a:r>
          </a:p>
        </p:txBody>
      </p:sp>
      <p:grpSp>
        <p:nvGrpSpPr>
          <p:cNvPr id="235" name="Gruppieren 234">
            <a:extLst>
              <a:ext uri="{FF2B5EF4-FFF2-40B4-BE49-F238E27FC236}">
                <a16:creationId xmlns:a16="http://schemas.microsoft.com/office/drawing/2014/main" id="{0682AFDF-40B5-23E0-A2DF-9C6881197EE3}"/>
              </a:ext>
            </a:extLst>
          </p:cNvPr>
          <p:cNvGrpSpPr/>
          <p:nvPr/>
        </p:nvGrpSpPr>
        <p:grpSpPr>
          <a:xfrm>
            <a:off x="314285" y="2480355"/>
            <a:ext cx="11877715" cy="3783389"/>
            <a:chOff x="314285" y="2480355"/>
            <a:chExt cx="11877715" cy="3783389"/>
          </a:xfrm>
        </p:grpSpPr>
        <p:sp>
          <p:nvSpPr>
            <p:cNvPr id="227" name="Freihandform: Form 226">
              <a:extLst>
                <a:ext uri="{FF2B5EF4-FFF2-40B4-BE49-F238E27FC236}">
                  <a16:creationId xmlns:a16="http://schemas.microsoft.com/office/drawing/2014/main" id="{A61546E2-475E-52A2-2910-9810AA90E9A9}"/>
                </a:ext>
              </a:extLst>
            </p:cNvPr>
            <p:cNvSpPr/>
            <p:nvPr/>
          </p:nvSpPr>
          <p:spPr>
            <a:xfrm>
              <a:off x="7576480" y="2795209"/>
              <a:ext cx="4534978" cy="2643182"/>
            </a:xfrm>
            <a:custGeom>
              <a:avLst/>
              <a:gdLst>
                <a:gd name="connsiteX0" fmla="*/ 0 w 4622800"/>
                <a:gd name="connsiteY0" fmla="*/ 0 h 2647950"/>
                <a:gd name="connsiteX1" fmla="*/ 2295525 w 4622800"/>
                <a:gd name="connsiteY1" fmla="*/ 1463675 h 2647950"/>
                <a:gd name="connsiteX2" fmla="*/ 2374900 w 4622800"/>
                <a:gd name="connsiteY2" fmla="*/ 1381125 h 2647950"/>
                <a:gd name="connsiteX3" fmla="*/ 2609850 w 4622800"/>
                <a:gd name="connsiteY3" fmla="*/ 1584325 h 2647950"/>
                <a:gd name="connsiteX4" fmla="*/ 2997200 w 4622800"/>
                <a:gd name="connsiteY4" fmla="*/ 1819275 h 2647950"/>
                <a:gd name="connsiteX5" fmla="*/ 3594100 w 4622800"/>
                <a:gd name="connsiteY5" fmla="*/ 1609725 h 2647950"/>
                <a:gd name="connsiteX6" fmla="*/ 3775075 w 4622800"/>
                <a:gd name="connsiteY6" fmla="*/ 2235200 h 2647950"/>
                <a:gd name="connsiteX7" fmla="*/ 4330700 w 4622800"/>
                <a:gd name="connsiteY7" fmla="*/ 2501900 h 2647950"/>
                <a:gd name="connsiteX8" fmla="*/ 4600575 w 4622800"/>
                <a:gd name="connsiteY8" fmla="*/ 2647950 h 2647950"/>
                <a:gd name="connsiteX9" fmla="*/ 4622800 w 4622800"/>
                <a:gd name="connsiteY9" fmla="*/ 498475 h 2647950"/>
                <a:gd name="connsiteX10" fmla="*/ 3571875 w 4622800"/>
                <a:gd name="connsiteY10" fmla="*/ 41275 h 2647950"/>
                <a:gd name="connsiteX11" fmla="*/ 2765425 w 4622800"/>
                <a:gd name="connsiteY11" fmla="*/ 50800 h 2647950"/>
                <a:gd name="connsiteX12" fmla="*/ 1778000 w 4622800"/>
                <a:gd name="connsiteY12" fmla="*/ 723900 h 2647950"/>
                <a:gd name="connsiteX13" fmla="*/ 1241425 w 4622800"/>
                <a:gd name="connsiteY13" fmla="*/ 34925 h 2647950"/>
                <a:gd name="connsiteX14" fmla="*/ 0 w 4622800"/>
                <a:gd name="connsiteY14" fmla="*/ 0 h 264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22800" h="2647950">
                  <a:moveTo>
                    <a:pt x="0" y="0"/>
                  </a:moveTo>
                  <a:lnTo>
                    <a:pt x="2295525" y="1463675"/>
                  </a:lnTo>
                  <a:lnTo>
                    <a:pt x="2374900" y="1381125"/>
                  </a:lnTo>
                  <a:lnTo>
                    <a:pt x="2609850" y="1584325"/>
                  </a:lnTo>
                  <a:lnTo>
                    <a:pt x="2997200" y="1819275"/>
                  </a:lnTo>
                  <a:lnTo>
                    <a:pt x="3594100" y="1609725"/>
                  </a:lnTo>
                  <a:lnTo>
                    <a:pt x="3775075" y="2235200"/>
                  </a:lnTo>
                  <a:lnTo>
                    <a:pt x="4330700" y="2501900"/>
                  </a:lnTo>
                  <a:lnTo>
                    <a:pt x="4600575" y="2647950"/>
                  </a:lnTo>
                  <a:lnTo>
                    <a:pt x="4622800" y="498475"/>
                  </a:lnTo>
                  <a:lnTo>
                    <a:pt x="3571875" y="41275"/>
                  </a:lnTo>
                  <a:lnTo>
                    <a:pt x="2765425" y="50800"/>
                  </a:lnTo>
                  <a:lnTo>
                    <a:pt x="1778000" y="723900"/>
                  </a:lnTo>
                  <a:lnTo>
                    <a:pt x="1241425" y="349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E39039A9-508A-3AC3-DCA6-B3E2347B0254}"/>
                </a:ext>
              </a:extLst>
            </p:cNvPr>
            <p:cNvSpPr/>
            <p:nvPr/>
          </p:nvSpPr>
          <p:spPr>
            <a:xfrm>
              <a:off x="11920537" y="5391027"/>
              <a:ext cx="271463" cy="366713"/>
            </a:xfrm>
            <a:custGeom>
              <a:avLst/>
              <a:gdLst>
                <a:gd name="connsiteX0" fmla="*/ 0 w 271463"/>
                <a:gd name="connsiteY0" fmla="*/ 297656 h 366713"/>
                <a:gd name="connsiteX1" fmla="*/ 71438 w 271463"/>
                <a:gd name="connsiteY1" fmla="*/ 180975 h 366713"/>
                <a:gd name="connsiteX2" fmla="*/ 0 w 271463"/>
                <a:gd name="connsiteY2" fmla="*/ 114300 h 366713"/>
                <a:gd name="connsiteX3" fmla="*/ 114300 w 271463"/>
                <a:gd name="connsiteY3" fmla="*/ 0 h 366713"/>
                <a:gd name="connsiteX4" fmla="*/ 271463 w 271463"/>
                <a:gd name="connsiteY4" fmla="*/ 178594 h 366713"/>
                <a:gd name="connsiteX5" fmla="*/ 147638 w 271463"/>
                <a:gd name="connsiteY5" fmla="*/ 366713 h 366713"/>
                <a:gd name="connsiteX6" fmla="*/ 0 w 271463"/>
                <a:gd name="connsiteY6" fmla="*/ 297656 h 366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463" h="366713">
                  <a:moveTo>
                    <a:pt x="0" y="297656"/>
                  </a:moveTo>
                  <a:lnTo>
                    <a:pt x="71438" y="180975"/>
                  </a:lnTo>
                  <a:lnTo>
                    <a:pt x="0" y="114300"/>
                  </a:lnTo>
                  <a:lnTo>
                    <a:pt x="114300" y="0"/>
                  </a:lnTo>
                  <a:lnTo>
                    <a:pt x="271463" y="178594"/>
                  </a:lnTo>
                  <a:lnTo>
                    <a:pt x="147638" y="366713"/>
                  </a:lnTo>
                  <a:lnTo>
                    <a:pt x="0" y="29765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Teilkreis 6">
              <a:extLst>
                <a:ext uri="{FF2B5EF4-FFF2-40B4-BE49-F238E27FC236}">
                  <a16:creationId xmlns:a16="http://schemas.microsoft.com/office/drawing/2014/main" id="{C6C40320-CB08-C85E-C3F8-F673A04EB5F6}"/>
                </a:ext>
              </a:extLst>
            </p:cNvPr>
            <p:cNvSpPr/>
            <p:nvPr/>
          </p:nvSpPr>
          <p:spPr>
            <a:xfrm rot="18238430">
              <a:off x="9540493" y="4184378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8" name="Teilkreis 7">
              <a:extLst>
                <a:ext uri="{FF2B5EF4-FFF2-40B4-BE49-F238E27FC236}">
                  <a16:creationId xmlns:a16="http://schemas.microsoft.com/office/drawing/2014/main" id="{2120777F-86E8-6B0A-CBE5-4BD5C0061BAA}"/>
                </a:ext>
              </a:extLst>
            </p:cNvPr>
            <p:cNvSpPr/>
            <p:nvPr/>
          </p:nvSpPr>
          <p:spPr>
            <a:xfrm rot="12750218">
              <a:off x="9690512" y="428200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9" name="Teilkreis 8">
              <a:extLst>
                <a:ext uri="{FF2B5EF4-FFF2-40B4-BE49-F238E27FC236}">
                  <a16:creationId xmlns:a16="http://schemas.microsoft.com/office/drawing/2014/main" id="{DBF8420C-62EA-232E-F953-E3F35F381794}"/>
                </a:ext>
              </a:extLst>
            </p:cNvPr>
            <p:cNvSpPr/>
            <p:nvPr/>
          </p:nvSpPr>
          <p:spPr>
            <a:xfrm rot="18238430">
              <a:off x="9020537" y="3844955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0" name="Teilkreis 9">
              <a:extLst>
                <a:ext uri="{FF2B5EF4-FFF2-40B4-BE49-F238E27FC236}">
                  <a16:creationId xmlns:a16="http://schemas.microsoft.com/office/drawing/2014/main" id="{8236B877-CB18-13FD-724E-3E54954276BE}"/>
                </a:ext>
              </a:extLst>
            </p:cNvPr>
            <p:cNvSpPr/>
            <p:nvPr/>
          </p:nvSpPr>
          <p:spPr>
            <a:xfrm rot="12750218">
              <a:off x="9170556" y="3942586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1" name="Teilkreis 10">
              <a:extLst>
                <a:ext uri="{FF2B5EF4-FFF2-40B4-BE49-F238E27FC236}">
                  <a16:creationId xmlns:a16="http://schemas.microsoft.com/office/drawing/2014/main" id="{BEB1C127-EF1A-4F08-A514-F7855A1B63C0}"/>
                </a:ext>
              </a:extLst>
            </p:cNvPr>
            <p:cNvSpPr/>
            <p:nvPr/>
          </p:nvSpPr>
          <p:spPr>
            <a:xfrm rot="18238430">
              <a:off x="8515109" y="3509201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2" name="Teilkreis 11">
              <a:extLst>
                <a:ext uri="{FF2B5EF4-FFF2-40B4-BE49-F238E27FC236}">
                  <a16:creationId xmlns:a16="http://schemas.microsoft.com/office/drawing/2014/main" id="{11D7BF69-7837-CF8C-4FC3-5A65DA276C27}"/>
                </a:ext>
              </a:extLst>
            </p:cNvPr>
            <p:cNvSpPr/>
            <p:nvPr/>
          </p:nvSpPr>
          <p:spPr>
            <a:xfrm rot="12750218">
              <a:off x="8665128" y="360683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3" name="Teilkreis 12">
              <a:extLst>
                <a:ext uri="{FF2B5EF4-FFF2-40B4-BE49-F238E27FC236}">
                  <a16:creationId xmlns:a16="http://schemas.microsoft.com/office/drawing/2014/main" id="{CC0CEEFC-939F-D5B5-2CB3-8DD9B182F553}"/>
                </a:ext>
              </a:extLst>
            </p:cNvPr>
            <p:cNvSpPr/>
            <p:nvPr/>
          </p:nvSpPr>
          <p:spPr>
            <a:xfrm rot="18238430">
              <a:off x="7526718" y="287162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4" name="Teilkreis 13">
              <a:extLst>
                <a:ext uri="{FF2B5EF4-FFF2-40B4-BE49-F238E27FC236}">
                  <a16:creationId xmlns:a16="http://schemas.microsoft.com/office/drawing/2014/main" id="{3C0E5911-A95F-511B-BA2F-5FA6FEFB5919}"/>
                </a:ext>
              </a:extLst>
            </p:cNvPr>
            <p:cNvSpPr/>
            <p:nvPr/>
          </p:nvSpPr>
          <p:spPr>
            <a:xfrm rot="12750218">
              <a:off x="7676737" y="2969258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" name="Teilkreis 14">
              <a:extLst>
                <a:ext uri="{FF2B5EF4-FFF2-40B4-BE49-F238E27FC236}">
                  <a16:creationId xmlns:a16="http://schemas.microsoft.com/office/drawing/2014/main" id="{260C1398-FD4A-B63A-0A3D-1F2B47C83546}"/>
                </a:ext>
              </a:extLst>
            </p:cNvPr>
            <p:cNvSpPr/>
            <p:nvPr/>
          </p:nvSpPr>
          <p:spPr>
            <a:xfrm rot="18238430">
              <a:off x="8011430" y="318833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6" name="Teilkreis 15">
              <a:extLst>
                <a:ext uri="{FF2B5EF4-FFF2-40B4-BE49-F238E27FC236}">
                  <a16:creationId xmlns:a16="http://schemas.microsoft.com/office/drawing/2014/main" id="{152A0022-A627-AE06-EA02-27A4D5ECF8E5}"/>
                </a:ext>
              </a:extLst>
            </p:cNvPr>
            <p:cNvSpPr/>
            <p:nvPr/>
          </p:nvSpPr>
          <p:spPr>
            <a:xfrm rot="12750218">
              <a:off x="8161449" y="3285963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2621CB33-B19F-61F0-E211-81D1E988122B}"/>
                </a:ext>
              </a:extLst>
            </p:cNvPr>
            <p:cNvSpPr/>
            <p:nvPr/>
          </p:nvSpPr>
          <p:spPr>
            <a:xfrm>
              <a:off x="5082454" y="2870699"/>
              <a:ext cx="5800725" cy="2852738"/>
            </a:xfrm>
            <a:custGeom>
              <a:avLst/>
              <a:gdLst>
                <a:gd name="csX0" fmla="*/ 33338 w 5153025"/>
                <a:gd name="csY0" fmla="*/ 2414588 h 2852738"/>
                <a:gd name="csX1" fmla="*/ 219075 w 5153025"/>
                <a:gd name="csY1" fmla="*/ 2852738 h 2852738"/>
                <a:gd name="csX2" fmla="*/ 5081588 w 5153025"/>
                <a:gd name="csY2" fmla="*/ 2790825 h 2852738"/>
                <a:gd name="csX3" fmla="*/ 5153025 w 5153025"/>
                <a:gd name="csY3" fmla="*/ 2362200 h 2852738"/>
                <a:gd name="csX4" fmla="*/ 4824413 w 5153025"/>
                <a:gd name="csY4" fmla="*/ 1747838 h 2852738"/>
                <a:gd name="csX5" fmla="*/ 4291013 w 5153025"/>
                <a:gd name="csY5" fmla="*/ 1419225 h 2852738"/>
                <a:gd name="csX6" fmla="*/ 4181475 w 5153025"/>
                <a:gd name="csY6" fmla="*/ 1576388 h 2852738"/>
                <a:gd name="csX7" fmla="*/ 1785938 w 5153025"/>
                <a:gd name="csY7" fmla="*/ 14288 h 2852738"/>
                <a:gd name="csX8" fmla="*/ 1066800 w 5153025"/>
                <a:gd name="csY8" fmla="*/ 0 h 2852738"/>
                <a:gd name="csX9" fmla="*/ 0 w 5153025"/>
                <a:gd name="csY9" fmla="*/ 1619250 h 2852738"/>
                <a:gd name="csX10" fmla="*/ 33338 w 5153025"/>
                <a:gd name="csY10" fmla="*/ 2414588 h 2852738"/>
                <a:gd name="csX0" fmla="*/ 0 w 5800725"/>
                <a:gd name="csY0" fmla="*/ 2681288 h 2852738"/>
                <a:gd name="csX1" fmla="*/ 866775 w 5800725"/>
                <a:gd name="csY1" fmla="*/ 2852738 h 2852738"/>
                <a:gd name="csX2" fmla="*/ 5729288 w 5800725"/>
                <a:gd name="csY2" fmla="*/ 2790825 h 2852738"/>
                <a:gd name="csX3" fmla="*/ 5800725 w 5800725"/>
                <a:gd name="csY3" fmla="*/ 2362200 h 2852738"/>
                <a:gd name="csX4" fmla="*/ 5472113 w 5800725"/>
                <a:gd name="csY4" fmla="*/ 1747838 h 2852738"/>
                <a:gd name="csX5" fmla="*/ 4938713 w 5800725"/>
                <a:gd name="csY5" fmla="*/ 1419225 h 2852738"/>
                <a:gd name="csX6" fmla="*/ 4829175 w 5800725"/>
                <a:gd name="csY6" fmla="*/ 1576388 h 2852738"/>
                <a:gd name="csX7" fmla="*/ 2433638 w 5800725"/>
                <a:gd name="csY7" fmla="*/ 14288 h 2852738"/>
                <a:gd name="csX8" fmla="*/ 1714500 w 5800725"/>
                <a:gd name="csY8" fmla="*/ 0 h 2852738"/>
                <a:gd name="csX9" fmla="*/ 647700 w 5800725"/>
                <a:gd name="csY9" fmla="*/ 1619250 h 2852738"/>
                <a:gd name="csX10" fmla="*/ 0 w 5800725"/>
                <a:gd name="csY10" fmla="*/ 2681288 h 28527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00725" h="2852738">
                  <a:moveTo>
                    <a:pt x="0" y="2681288"/>
                  </a:moveTo>
                  <a:lnTo>
                    <a:pt x="866775" y="2852738"/>
                  </a:lnTo>
                  <a:lnTo>
                    <a:pt x="5729288" y="2790825"/>
                  </a:lnTo>
                  <a:lnTo>
                    <a:pt x="5800725" y="2362200"/>
                  </a:lnTo>
                  <a:lnTo>
                    <a:pt x="5472113" y="1747838"/>
                  </a:lnTo>
                  <a:lnTo>
                    <a:pt x="4938713" y="1419225"/>
                  </a:lnTo>
                  <a:lnTo>
                    <a:pt x="4829175" y="1576388"/>
                  </a:lnTo>
                  <a:lnTo>
                    <a:pt x="2433638" y="14288"/>
                  </a:lnTo>
                  <a:lnTo>
                    <a:pt x="1714500" y="0"/>
                  </a:lnTo>
                  <a:lnTo>
                    <a:pt x="647700" y="1619250"/>
                  </a:lnTo>
                  <a:lnTo>
                    <a:pt x="0" y="268128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L-Form 17">
              <a:extLst>
                <a:ext uri="{FF2B5EF4-FFF2-40B4-BE49-F238E27FC236}">
                  <a16:creationId xmlns:a16="http://schemas.microsoft.com/office/drawing/2014/main" id="{0C620D12-E358-2BD7-570D-1C01A9965618}"/>
                </a:ext>
              </a:extLst>
            </p:cNvPr>
            <p:cNvSpPr/>
            <p:nvPr/>
          </p:nvSpPr>
          <p:spPr>
            <a:xfrm rot="7340325">
              <a:off x="6475236" y="4137686"/>
              <a:ext cx="1832600" cy="477338"/>
            </a:xfrm>
            <a:prstGeom prst="corner">
              <a:avLst>
                <a:gd name="adj1" fmla="val 39056"/>
                <a:gd name="adj2" fmla="val 315749"/>
              </a:avLst>
            </a:prstGeom>
            <a:pattFill prst="wdDnDiag">
              <a:fgClr>
                <a:schemeClr val="bg2">
                  <a:lumMod val="25000"/>
                </a:schemeClr>
              </a:fgClr>
              <a:bgClr>
                <a:schemeClr val="bg1">
                  <a:lumMod val="95000"/>
                </a:schemeClr>
              </a:bgClr>
            </a:patt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Teilkreis 18">
              <a:extLst>
                <a:ext uri="{FF2B5EF4-FFF2-40B4-BE49-F238E27FC236}">
                  <a16:creationId xmlns:a16="http://schemas.microsoft.com/office/drawing/2014/main" id="{2CE617DA-25F6-9DE0-0020-962A0ABC7E24}"/>
                </a:ext>
              </a:extLst>
            </p:cNvPr>
            <p:cNvSpPr/>
            <p:nvPr/>
          </p:nvSpPr>
          <p:spPr>
            <a:xfrm rot="18238430">
              <a:off x="7251999" y="5263060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0" name="Teilkreis 19">
              <a:extLst>
                <a:ext uri="{FF2B5EF4-FFF2-40B4-BE49-F238E27FC236}">
                  <a16:creationId xmlns:a16="http://schemas.microsoft.com/office/drawing/2014/main" id="{57E86192-E238-75A7-B3F0-69F38119BA7A}"/>
                </a:ext>
              </a:extLst>
            </p:cNvPr>
            <p:cNvSpPr/>
            <p:nvPr/>
          </p:nvSpPr>
          <p:spPr>
            <a:xfrm rot="18238430">
              <a:off x="7949498" y="5264036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1" name="Teilkreis 20">
              <a:extLst>
                <a:ext uri="{FF2B5EF4-FFF2-40B4-BE49-F238E27FC236}">
                  <a16:creationId xmlns:a16="http://schemas.microsoft.com/office/drawing/2014/main" id="{0068A8BD-2C96-1C37-1515-76FF55586007}"/>
                </a:ext>
              </a:extLst>
            </p:cNvPr>
            <p:cNvSpPr/>
            <p:nvPr/>
          </p:nvSpPr>
          <p:spPr>
            <a:xfrm rot="18238430">
              <a:off x="8664462" y="5264036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2" name="Teilkreis 21">
              <a:extLst>
                <a:ext uri="{FF2B5EF4-FFF2-40B4-BE49-F238E27FC236}">
                  <a16:creationId xmlns:a16="http://schemas.microsoft.com/office/drawing/2014/main" id="{0C03C858-89D2-E5B2-C78C-FB3E222598B7}"/>
                </a:ext>
              </a:extLst>
            </p:cNvPr>
            <p:cNvSpPr/>
            <p:nvPr/>
          </p:nvSpPr>
          <p:spPr>
            <a:xfrm rot="18238430">
              <a:off x="9378245" y="5263060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3" name="Teilkreis 22">
              <a:extLst>
                <a:ext uri="{FF2B5EF4-FFF2-40B4-BE49-F238E27FC236}">
                  <a16:creationId xmlns:a16="http://schemas.microsoft.com/office/drawing/2014/main" id="{031E1D1F-A26F-B0B5-6128-F99C90B33F25}"/>
                </a:ext>
              </a:extLst>
            </p:cNvPr>
            <p:cNvSpPr/>
            <p:nvPr/>
          </p:nvSpPr>
          <p:spPr>
            <a:xfrm rot="18238430">
              <a:off x="10080497" y="5264036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4" name="Teilkreis 23">
              <a:extLst>
                <a:ext uri="{FF2B5EF4-FFF2-40B4-BE49-F238E27FC236}">
                  <a16:creationId xmlns:a16="http://schemas.microsoft.com/office/drawing/2014/main" id="{24DB0610-49D7-332B-8327-845CBD0F52E8}"/>
                </a:ext>
              </a:extLst>
            </p:cNvPr>
            <p:cNvSpPr/>
            <p:nvPr/>
          </p:nvSpPr>
          <p:spPr>
            <a:xfrm rot="7412777">
              <a:off x="10656746" y="525493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5" name="Teilkreis 24">
              <a:extLst>
                <a:ext uri="{FF2B5EF4-FFF2-40B4-BE49-F238E27FC236}">
                  <a16:creationId xmlns:a16="http://schemas.microsoft.com/office/drawing/2014/main" id="{9C51786D-00C9-475A-1D56-DBA6E1F427B5}"/>
                </a:ext>
              </a:extLst>
            </p:cNvPr>
            <p:cNvSpPr/>
            <p:nvPr/>
          </p:nvSpPr>
          <p:spPr>
            <a:xfrm rot="2069702">
              <a:off x="6016674" y="383821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26" name="Teilkreis 25">
              <a:extLst>
                <a:ext uri="{FF2B5EF4-FFF2-40B4-BE49-F238E27FC236}">
                  <a16:creationId xmlns:a16="http://schemas.microsoft.com/office/drawing/2014/main" id="{141E952D-BBE3-194B-BE9E-5831AD2BBC26}"/>
                </a:ext>
              </a:extLst>
            </p:cNvPr>
            <p:cNvSpPr/>
            <p:nvPr/>
          </p:nvSpPr>
          <p:spPr>
            <a:xfrm rot="2069702">
              <a:off x="6694779" y="2819371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7" name="Teilkreis 26">
              <a:extLst>
                <a:ext uri="{FF2B5EF4-FFF2-40B4-BE49-F238E27FC236}">
                  <a16:creationId xmlns:a16="http://schemas.microsoft.com/office/drawing/2014/main" id="{3575D058-1C93-F949-93DF-8476ABCA3B34}"/>
                </a:ext>
              </a:extLst>
            </p:cNvPr>
            <p:cNvSpPr/>
            <p:nvPr/>
          </p:nvSpPr>
          <p:spPr>
            <a:xfrm rot="18238430">
              <a:off x="6067897" y="3759185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72833529-2398-DA87-7F90-DD707A000335}"/>
                </a:ext>
              </a:extLst>
            </p:cNvPr>
            <p:cNvSpPr/>
            <p:nvPr/>
          </p:nvSpPr>
          <p:spPr>
            <a:xfrm>
              <a:off x="4431579" y="3931149"/>
              <a:ext cx="1573212" cy="1773238"/>
            </a:xfrm>
            <a:custGeom>
              <a:avLst/>
              <a:gdLst>
                <a:gd name="csX0" fmla="*/ 0 w 1771650"/>
                <a:gd name="csY0" fmla="*/ 1409700 h 1803400"/>
                <a:gd name="csX1" fmla="*/ 571500 w 1771650"/>
                <a:gd name="csY1" fmla="*/ 517525 h 1803400"/>
                <a:gd name="csX2" fmla="*/ 742950 w 1771650"/>
                <a:gd name="csY2" fmla="*/ 295275 h 1803400"/>
                <a:gd name="csX3" fmla="*/ 911225 w 1771650"/>
                <a:gd name="csY3" fmla="*/ 0 h 1803400"/>
                <a:gd name="csX4" fmla="*/ 1377950 w 1771650"/>
                <a:gd name="csY4" fmla="*/ 457200 h 1803400"/>
                <a:gd name="csX5" fmla="*/ 1771650 w 1771650"/>
                <a:gd name="csY5" fmla="*/ 720725 h 1803400"/>
                <a:gd name="csX6" fmla="*/ 1136650 w 1771650"/>
                <a:gd name="csY6" fmla="*/ 1803400 h 1803400"/>
                <a:gd name="csX7" fmla="*/ 0 w 1771650"/>
                <a:gd name="csY7" fmla="*/ 1612900 h 1803400"/>
                <a:gd name="csX8" fmla="*/ 0 w 1771650"/>
                <a:gd name="csY8" fmla="*/ 1409700 h 1803400"/>
                <a:gd name="csX0" fmla="*/ 0 w 1778000"/>
                <a:gd name="csY0" fmla="*/ 1409700 h 1803400"/>
                <a:gd name="csX1" fmla="*/ 571500 w 1778000"/>
                <a:gd name="csY1" fmla="*/ 517525 h 1803400"/>
                <a:gd name="csX2" fmla="*/ 742950 w 1778000"/>
                <a:gd name="csY2" fmla="*/ 295275 h 1803400"/>
                <a:gd name="csX3" fmla="*/ 911225 w 1778000"/>
                <a:gd name="csY3" fmla="*/ 0 h 1803400"/>
                <a:gd name="csX4" fmla="*/ 1377950 w 1778000"/>
                <a:gd name="csY4" fmla="*/ 457200 h 1803400"/>
                <a:gd name="csX5" fmla="*/ 1778000 w 1778000"/>
                <a:gd name="csY5" fmla="*/ 730250 h 1803400"/>
                <a:gd name="csX6" fmla="*/ 1136650 w 1778000"/>
                <a:gd name="csY6" fmla="*/ 1803400 h 1803400"/>
                <a:gd name="csX7" fmla="*/ 0 w 1778000"/>
                <a:gd name="csY7" fmla="*/ 1612900 h 1803400"/>
                <a:gd name="csX8" fmla="*/ 0 w 1778000"/>
                <a:gd name="csY8" fmla="*/ 1409700 h 1803400"/>
                <a:gd name="csX0" fmla="*/ 0 w 1778000"/>
                <a:gd name="csY0" fmla="*/ 1409700 h 1803400"/>
                <a:gd name="csX1" fmla="*/ 571500 w 1778000"/>
                <a:gd name="csY1" fmla="*/ 517525 h 1803400"/>
                <a:gd name="csX2" fmla="*/ 742950 w 1778000"/>
                <a:gd name="csY2" fmla="*/ 295275 h 1803400"/>
                <a:gd name="csX3" fmla="*/ 911225 w 1778000"/>
                <a:gd name="csY3" fmla="*/ 0 h 1803400"/>
                <a:gd name="csX4" fmla="*/ 1371600 w 1778000"/>
                <a:gd name="csY4" fmla="*/ 482600 h 1803400"/>
                <a:gd name="csX5" fmla="*/ 1778000 w 1778000"/>
                <a:gd name="csY5" fmla="*/ 730250 h 1803400"/>
                <a:gd name="csX6" fmla="*/ 1136650 w 1778000"/>
                <a:gd name="csY6" fmla="*/ 1803400 h 1803400"/>
                <a:gd name="csX7" fmla="*/ 0 w 1778000"/>
                <a:gd name="csY7" fmla="*/ 1612900 h 1803400"/>
                <a:gd name="csX8" fmla="*/ 0 w 1778000"/>
                <a:gd name="csY8" fmla="*/ 1409700 h 1803400"/>
                <a:gd name="csX0" fmla="*/ 0 w 1778000"/>
                <a:gd name="csY0" fmla="*/ 1409700 h 1803400"/>
                <a:gd name="csX1" fmla="*/ 571500 w 1778000"/>
                <a:gd name="csY1" fmla="*/ 517525 h 1803400"/>
                <a:gd name="csX2" fmla="*/ 742950 w 1778000"/>
                <a:gd name="csY2" fmla="*/ 295275 h 1803400"/>
                <a:gd name="csX3" fmla="*/ 911225 w 1778000"/>
                <a:gd name="csY3" fmla="*/ 0 h 1803400"/>
                <a:gd name="csX4" fmla="*/ 1365250 w 1778000"/>
                <a:gd name="csY4" fmla="*/ 460375 h 1803400"/>
                <a:gd name="csX5" fmla="*/ 1778000 w 1778000"/>
                <a:gd name="csY5" fmla="*/ 730250 h 1803400"/>
                <a:gd name="csX6" fmla="*/ 1136650 w 1778000"/>
                <a:gd name="csY6" fmla="*/ 1803400 h 1803400"/>
                <a:gd name="csX7" fmla="*/ 0 w 1778000"/>
                <a:gd name="csY7" fmla="*/ 1612900 h 1803400"/>
                <a:gd name="csX8" fmla="*/ 0 w 1778000"/>
                <a:gd name="csY8" fmla="*/ 1409700 h 1803400"/>
                <a:gd name="csX0" fmla="*/ 0 w 1778000"/>
                <a:gd name="csY0" fmla="*/ 1409700 h 1797050"/>
                <a:gd name="csX1" fmla="*/ 571500 w 1778000"/>
                <a:gd name="csY1" fmla="*/ 517525 h 1797050"/>
                <a:gd name="csX2" fmla="*/ 742950 w 1778000"/>
                <a:gd name="csY2" fmla="*/ 295275 h 1797050"/>
                <a:gd name="csX3" fmla="*/ 911225 w 1778000"/>
                <a:gd name="csY3" fmla="*/ 0 h 1797050"/>
                <a:gd name="csX4" fmla="*/ 1365250 w 1778000"/>
                <a:gd name="csY4" fmla="*/ 460375 h 1797050"/>
                <a:gd name="csX5" fmla="*/ 1778000 w 1778000"/>
                <a:gd name="csY5" fmla="*/ 730250 h 1797050"/>
                <a:gd name="csX6" fmla="*/ 1123950 w 1778000"/>
                <a:gd name="csY6" fmla="*/ 1797050 h 1797050"/>
                <a:gd name="csX7" fmla="*/ 0 w 1778000"/>
                <a:gd name="csY7" fmla="*/ 1612900 h 1797050"/>
                <a:gd name="csX8" fmla="*/ 0 w 1778000"/>
                <a:gd name="csY8" fmla="*/ 1409700 h 1797050"/>
                <a:gd name="csX0" fmla="*/ 0 w 1787525"/>
                <a:gd name="csY0" fmla="*/ 1409700 h 1797050"/>
                <a:gd name="csX1" fmla="*/ 571500 w 1787525"/>
                <a:gd name="csY1" fmla="*/ 517525 h 1797050"/>
                <a:gd name="csX2" fmla="*/ 742950 w 1787525"/>
                <a:gd name="csY2" fmla="*/ 295275 h 1797050"/>
                <a:gd name="csX3" fmla="*/ 911225 w 1787525"/>
                <a:gd name="csY3" fmla="*/ 0 h 1797050"/>
                <a:gd name="csX4" fmla="*/ 1365250 w 1787525"/>
                <a:gd name="csY4" fmla="*/ 460375 h 1797050"/>
                <a:gd name="csX5" fmla="*/ 1787525 w 1787525"/>
                <a:gd name="csY5" fmla="*/ 736600 h 1797050"/>
                <a:gd name="csX6" fmla="*/ 1123950 w 1787525"/>
                <a:gd name="csY6" fmla="*/ 1797050 h 1797050"/>
                <a:gd name="csX7" fmla="*/ 0 w 1787525"/>
                <a:gd name="csY7" fmla="*/ 1612900 h 1797050"/>
                <a:gd name="csX8" fmla="*/ 0 w 1787525"/>
                <a:gd name="csY8" fmla="*/ 1409700 h 1797050"/>
                <a:gd name="csX0" fmla="*/ 0 w 1787525"/>
                <a:gd name="csY0" fmla="*/ 1409700 h 1612900"/>
                <a:gd name="csX1" fmla="*/ 571500 w 1787525"/>
                <a:gd name="csY1" fmla="*/ 517525 h 1612900"/>
                <a:gd name="csX2" fmla="*/ 742950 w 1787525"/>
                <a:gd name="csY2" fmla="*/ 295275 h 1612900"/>
                <a:gd name="csX3" fmla="*/ 911225 w 1787525"/>
                <a:gd name="csY3" fmla="*/ 0 h 1612900"/>
                <a:gd name="csX4" fmla="*/ 1365250 w 1787525"/>
                <a:gd name="csY4" fmla="*/ 460375 h 1612900"/>
                <a:gd name="csX5" fmla="*/ 1787525 w 1787525"/>
                <a:gd name="csY5" fmla="*/ 736600 h 1612900"/>
                <a:gd name="csX6" fmla="*/ 838200 w 1787525"/>
                <a:gd name="csY6" fmla="*/ 1554163 h 1612900"/>
                <a:gd name="csX7" fmla="*/ 0 w 1787525"/>
                <a:gd name="csY7" fmla="*/ 1612900 h 1612900"/>
                <a:gd name="csX8" fmla="*/ 0 w 1787525"/>
                <a:gd name="csY8" fmla="*/ 1409700 h 1612900"/>
                <a:gd name="csX0" fmla="*/ 0 w 1573212"/>
                <a:gd name="csY0" fmla="*/ 1409700 h 1612900"/>
                <a:gd name="csX1" fmla="*/ 571500 w 1573212"/>
                <a:gd name="csY1" fmla="*/ 517525 h 1612900"/>
                <a:gd name="csX2" fmla="*/ 742950 w 1573212"/>
                <a:gd name="csY2" fmla="*/ 295275 h 1612900"/>
                <a:gd name="csX3" fmla="*/ 911225 w 1573212"/>
                <a:gd name="csY3" fmla="*/ 0 h 1612900"/>
                <a:gd name="csX4" fmla="*/ 1365250 w 1573212"/>
                <a:gd name="csY4" fmla="*/ 460375 h 1612900"/>
                <a:gd name="csX5" fmla="*/ 1573212 w 1573212"/>
                <a:gd name="csY5" fmla="*/ 579438 h 1612900"/>
                <a:gd name="csX6" fmla="*/ 838200 w 1573212"/>
                <a:gd name="csY6" fmla="*/ 1554163 h 1612900"/>
                <a:gd name="csX7" fmla="*/ 0 w 1573212"/>
                <a:gd name="csY7" fmla="*/ 1612900 h 1612900"/>
                <a:gd name="csX8" fmla="*/ 0 w 1573212"/>
                <a:gd name="csY8" fmla="*/ 1409700 h 1612900"/>
                <a:gd name="csX0" fmla="*/ 0 w 1573212"/>
                <a:gd name="csY0" fmla="*/ 1409700 h 1612900"/>
                <a:gd name="csX1" fmla="*/ 571500 w 1573212"/>
                <a:gd name="csY1" fmla="*/ 517525 h 1612900"/>
                <a:gd name="csX2" fmla="*/ 742950 w 1573212"/>
                <a:gd name="csY2" fmla="*/ 295275 h 1612900"/>
                <a:gd name="csX3" fmla="*/ 911225 w 1573212"/>
                <a:gd name="csY3" fmla="*/ 0 h 1612900"/>
                <a:gd name="csX4" fmla="*/ 1365250 w 1573212"/>
                <a:gd name="csY4" fmla="*/ 460375 h 1612900"/>
                <a:gd name="csX5" fmla="*/ 1573212 w 1573212"/>
                <a:gd name="csY5" fmla="*/ 579438 h 1612900"/>
                <a:gd name="csX6" fmla="*/ 900113 w 1573212"/>
                <a:gd name="csY6" fmla="*/ 1568451 h 1612900"/>
                <a:gd name="csX7" fmla="*/ 0 w 1573212"/>
                <a:gd name="csY7" fmla="*/ 1612900 h 1612900"/>
                <a:gd name="csX8" fmla="*/ 0 w 1573212"/>
                <a:gd name="csY8" fmla="*/ 1409700 h 1612900"/>
                <a:gd name="csX0" fmla="*/ 0 w 1573212"/>
                <a:gd name="csY0" fmla="*/ 1409700 h 1773238"/>
                <a:gd name="csX1" fmla="*/ 571500 w 1573212"/>
                <a:gd name="csY1" fmla="*/ 517525 h 1773238"/>
                <a:gd name="csX2" fmla="*/ 742950 w 1573212"/>
                <a:gd name="csY2" fmla="*/ 295275 h 1773238"/>
                <a:gd name="csX3" fmla="*/ 911225 w 1573212"/>
                <a:gd name="csY3" fmla="*/ 0 h 1773238"/>
                <a:gd name="csX4" fmla="*/ 1365250 w 1573212"/>
                <a:gd name="csY4" fmla="*/ 460375 h 1773238"/>
                <a:gd name="csX5" fmla="*/ 1573212 w 1573212"/>
                <a:gd name="csY5" fmla="*/ 579438 h 1773238"/>
                <a:gd name="csX6" fmla="*/ 900113 w 1573212"/>
                <a:gd name="csY6" fmla="*/ 1568451 h 1773238"/>
                <a:gd name="csX7" fmla="*/ 484188 w 1573212"/>
                <a:gd name="csY7" fmla="*/ 1773238 h 1773238"/>
                <a:gd name="csX8" fmla="*/ 0 w 1573212"/>
                <a:gd name="csY8" fmla="*/ 1612900 h 1773238"/>
                <a:gd name="csX9" fmla="*/ 0 w 1573212"/>
                <a:gd name="csY9" fmla="*/ 1409700 h 1773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573212" h="1773238">
                  <a:moveTo>
                    <a:pt x="0" y="1409700"/>
                  </a:moveTo>
                  <a:lnTo>
                    <a:pt x="571500" y="517525"/>
                  </a:lnTo>
                  <a:lnTo>
                    <a:pt x="742950" y="295275"/>
                  </a:lnTo>
                  <a:lnTo>
                    <a:pt x="911225" y="0"/>
                  </a:lnTo>
                  <a:lnTo>
                    <a:pt x="1365250" y="460375"/>
                  </a:lnTo>
                  <a:lnTo>
                    <a:pt x="1573212" y="579438"/>
                  </a:lnTo>
                  <a:lnTo>
                    <a:pt x="900113" y="1568451"/>
                  </a:lnTo>
                  <a:cubicBezTo>
                    <a:pt x="764646" y="1573213"/>
                    <a:pt x="619655" y="1768476"/>
                    <a:pt x="484188" y="1773238"/>
                  </a:cubicBezTo>
                  <a:lnTo>
                    <a:pt x="0" y="1612900"/>
                  </a:lnTo>
                  <a:cubicBezTo>
                    <a:pt x="1058" y="1545167"/>
                    <a:pt x="2117" y="1477433"/>
                    <a:pt x="0" y="1409700"/>
                  </a:cubicBez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9" name="Teilkreis 28">
              <a:extLst>
                <a:ext uri="{FF2B5EF4-FFF2-40B4-BE49-F238E27FC236}">
                  <a16:creationId xmlns:a16="http://schemas.microsoft.com/office/drawing/2014/main" id="{BA9E42AB-A291-B240-8A51-1E50AA2D2B7A}"/>
                </a:ext>
              </a:extLst>
            </p:cNvPr>
            <p:cNvSpPr/>
            <p:nvPr/>
          </p:nvSpPr>
          <p:spPr>
            <a:xfrm rot="12852141">
              <a:off x="4727206" y="546356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0" name="Teilkreis 29">
              <a:extLst>
                <a:ext uri="{FF2B5EF4-FFF2-40B4-BE49-F238E27FC236}">
                  <a16:creationId xmlns:a16="http://schemas.microsoft.com/office/drawing/2014/main" id="{F8CAF5E2-619A-B8B0-A2F9-B924E204C457}"/>
                </a:ext>
              </a:extLst>
            </p:cNvPr>
            <p:cNvSpPr/>
            <p:nvPr/>
          </p:nvSpPr>
          <p:spPr>
            <a:xfrm rot="12852141">
              <a:off x="5455115" y="5480475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1" name="Teilkreis 30">
              <a:extLst>
                <a:ext uri="{FF2B5EF4-FFF2-40B4-BE49-F238E27FC236}">
                  <a16:creationId xmlns:a16="http://schemas.microsoft.com/office/drawing/2014/main" id="{F8BFB4D6-35B5-B60E-AB0D-1D5A89D36BB3}"/>
                </a:ext>
              </a:extLst>
            </p:cNvPr>
            <p:cNvSpPr/>
            <p:nvPr/>
          </p:nvSpPr>
          <p:spPr>
            <a:xfrm rot="18238430">
              <a:off x="5845661" y="5274816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2" name="Teilkreis 31">
              <a:extLst>
                <a:ext uri="{FF2B5EF4-FFF2-40B4-BE49-F238E27FC236}">
                  <a16:creationId xmlns:a16="http://schemas.microsoft.com/office/drawing/2014/main" id="{CAD6C1A1-5A4E-D8FC-3310-782863621F49}"/>
                </a:ext>
              </a:extLst>
            </p:cNvPr>
            <p:cNvSpPr/>
            <p:nvPr/>
          </p:nvSpPr>
          <p:spPr>
            <a:xfrm rot="18238430">
              <a:off x="6543426" y="5264036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F93A998F-FF9C-2358-EF70-060F37293624}"/>
                </a:ext>
              </a:extLst>
            </p:cNvPr>
            <p:cNvSpPr/>
            <p:nvPr/>
          </p:nvSpPr>
          <p:spPr>
            <a:xfrm>
              <a:off x="1364529" y="4166099"/>
              <a:ext cx="3384550" cy="1606550"/>
            </a:xfrm>
            <a:custGeom>
              <a:avLst/>
              <a:gdLst>
                <a:gd name="csX0" fmla="*/ 854075 w 3384550"/>
                <a:gd name="csY0" fmla="*/ 0 h 1606550"/>
                <a:gd name="csX1" fmla="*/ 3384550 w 3384550"/>
                <a:gd name="csY1" fmla="*/ 685800 h 1606550"/>
                <a:gd name="csX2" fmla="*/ 2828925 w 3384550"/>
                <a:gd name="csY2" fmla="*/ 1606550 h 1606550"/>
                <a:gd name="csX3" fmla="*/ 0 w 3384550"/>
                <a:gd name="csY3" fmla="*/ 1314450 h 1606550"/>
                <a:gd name="csX4" fmla="*/ 327025 w 3384550"/>
                <a:gd name="csY4" fmla="*/ 523875 h 1606550"/>
                <a:gd name="csX5" fmla="*/ 854075 w 3384550"/>
                <a:gd name="csY5" fmla="*/ 0 h 16065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384550" h="1606550">
                  <a:moveTo>
                    <a:pt x="854075" y="0"/>
                  </a:moveTo>
                  <a:lnTo>
                    <a:pt x="3384550" y="685800"/>
                  </a:lnTo>
                  <a:lnTo>
                    <a:pt x="2828925" y="1606550"/>
                  </a:lnTo>
                  <a:lnTo>
                    <a:pt x="0" y="1314450"/>
                  </a:lnTo>
                  <a:lnTo>
                    <a:pt x="327025" y="523875"/>
                  </a:lnTo>
                  <a:lnTo>
                    <a:pt x="85407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4" name="Teilkreis 33">
              <a:extLst>
                <a:ext uri="{FF2B5EF4-FFF2-40B4-BE49-F238E27FC236}">
                  <a16:creationId xmlns:a16="http://schemas.microsoft.com/office/drawing/2014/main" id="{DDC38311-6864-A188-B2C8-0EF39273FC5C}"/>
                </a:ext>
              </a:extLst>
            </p:cNvPr>
            <p:cNvSpPr/>
            <p:nvPr/>
          </p:nvSpPr>
          <p:spPr>
            <a:xfrm rot="18094927">
              <a:off x="3012835" y="529186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30" name="Rechteck 229">
              <a:extLst>
                <a:ext uri="{FF2B5EF4-FFF2-40B4-BE49-F238E27FC236}">
                  <a16:creationId xmlns:a16="http://schemas.microsoft.com/office/drawing/2014/main" id="{2396F2FD-240C-657C-DD55-CC8A221A93C1}"/>
                </a:ext>
              </a:extLst>
            </p:cNvPr>
            <p:cNvSpPr/>
            <p:nvPr/>
          </p:nvSpPr>
          <p:spPr>
            <a:xfrm rot="2011602">
              <a:off x="2014470" y="4217951"/>
              <a:ext cx="617060" cy="334588"/>
            </a:xfrm>
            <a:prstGeom prst="rect">
              <a:avLst/>
            </a:prstGeom>
            <a:pattFill prst="wdDnDiag">
              <a:fgClr>
                <a:srgbClr val="404040"/>
              </a:fgClr>
              <a:bgClr>
                <a:srgbClr val="F2F2F2"/>
              </a:bgClr>
            </a:pattFill>
            <a:ln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err="1"/>
            </a:p>
          </p:txBody>
        </p:sp>
        <p:sp>
          <p:nvSpPr>
            <p:cNvPr id="35" name="Teilkreis 34">
              <a:extLst>
                <a:ext uri="{FF2B5EF4-FFF2-40B4-BE49-F238E27FC236}">
                  <a16:creationId xmlns:a16="http://schemas.microsoft.com/office/drawing/2014/main" id="{B64A327E-F017-62BD-2A35-669B7BCAF984}"/>
                </a:ext>
              </a:extLst>
            </p:cNvPr>
            <p:cNvSpPr/>
            <p:nvPr/>
          </p:nvSpPr>
          <p:spPr>
            <a:xfrm rot="2078640">
              <a:off x="3415912" y="4651900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6" name="Teilkreis 35">
              <a:extLst>
                <a:ext uri="{FF2B5EF4-FFF2-40B4-BE49-F238E27FC236}">
                  <a16:creationId xmlns:a16="http://schemas.microsoft.com/office/drawing/2014/main" id="{440086AE-CF3A-164D-7799-01FD5DFB5843}"/>
                </a:ext>
              </a:extLst>
            </p:cNvPr>
            <p:cNvSpPr/>
            <p:nvPr/>
          </p:nvSpPr>
          <p:spPr>
            <a:xfrm rot="2078640">
              <a:off x="4109339" y="4673936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7" name="Teilkreis 36">
              <a:extLst>
                <a:ext uri="{FF2B5EF4-FFF2-40B4-BE49-F238E27FC236}">
                  <a16:creationId xmlns:a16="http://schemas.microsoft.com/office/drawing/2014/main" id="{89C1B4A4-12D9-72B1-7A15-952752C71EA2}"/>
                </a:ext>
              </a:extLst>
            </p:cNvPr>
            <p:cNvSpPr/>
            <p:nvPr/>
          </p:nvSpPr>
          <p:spPr>
            <a:xfrm rot="18094927">
              <a:off x="3716925" y="5281051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38" name="Teilkreis 37">
              <a:extLst>
                <a:ext uri="{FF2B5EF4-FFF2-40B4-BE49-F238E27FC236}">
                  <a16:creationId xmlns:a16="http://schemas.microsoft.com/office/drawing/2014/main" id="{936A4434-16A5-C5A1-83B5-2779C1A8B333}"/>
                </a:ext>
              </a:extLst>
            </p:cNvPr>
            <p:cNvSpPr/>
            <p:nvPr/>
          </p:nvSpPr>
          <p:spPr>
            <a:xfrm rot="18094927">
              <a:off x="1648192" y="5209510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9" name="Teilkreis 38">
              <a:extLst>
                <a:ext uri="{FF2B5EF4-FFF2-40B4-BE49-F238E27FC236}">
                  <a16:creationId xmlns:a16="http://schemas.microsoft.com/office/drawing/2014/main" id="{A1EC6415-E7B1-10A3-9C25-67A3621C4DF3}"/>
                </a:ext>
              </a:extLst>
            </p:cNvPr>
            <p:cNvSpPr/>
            <p:nvPr/>
          </p:nvSpPr>
          <p:spPr>
            <a:xfrm rot="18094927">
              <a:off x="1418055" y="513910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0" name="Teilkreis 39">
              <a:extLst>
                <a:ext uri="{FF2B5EF4-FFF2-40B4-BE49-F238E27FC236}">
                  <a16:creationId xmlns:a16="http://schemas.microsoft.com/office/drawing/2014/main" id="{95F273D9-DAB3-485D-FA3D-B92D5BB1CCF2}"/>
                </a:ext>
              </a:extLst>
            </p:cNvPr>
            <p:cNvSpPr/>
            <p:nvPr/>
          </p:nvSpPr>
          <p:spPr>
            <a:xfrm rot="18094927">
              <a:off x="2303093" y="5289330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1" name="Teilkreis 40">
              <a:extLst>
                <a:ext uri="{FF2B5EF4-FFF2-40B4-BE49-F238E27FC236}">
                  <a16:creationId xmlns:a16="http://schemas.microsoft.com/office/drawing/2014/main" id="{3D7DC051-625C-2217-B201-F7DDCDB67D3D}"/>
                </a:ext>
              </a:extLst>
            </p:cNvPr>
            <p:cNvSpPr/>
            <p:nvPr/>
          </p:nvSpPr>
          <p:spPr>
            <a:xfrm rot="2000584">
              <a:off x="1559479" y="492567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2" name="Teilkreis 41">
              <a:extLst>
                <a:ext uri="{FF2B5EF4-FFF2-40B4-BE49-F238E27FC236}">
                  <a16:creationId xmlns:a16="http://schemas.microsoft.com/office/drawing/2014/main" id="{0175B52B-6CDB-0F6B-8438-E1644B78F1C0}"/>
                </a:ext>
              </a:extLst>
            </p:cNvPr>
            <p:cNvSpPr/>
            <p:nvPr/>
          </p:nvSpPr>
          <p:spPr>
            <a:xfrm rot="18185605">
              <a:off x="1611598" y="4852674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3" name="Teilkreis 42">
              <a:extLst>
                <a:ext uri="{FF2B5EF4-FFF2-40B4-BE49-F238E27FC236}">
                  <a16:creationId xmlns:a16="http://schemas.microsoft.com/office/drawing/2014/main" id="{0560CB4C-05F6-997A-7163-93B05A5B0BCA}"/>
                </a:ext>
              </a:extLst>
            </p:cNvPr>
            <p:cNvSpPr/>
            <p:nvPr/>
          </p:nvSpPr>
          <p:spPr>
            <a:xfrm rot="18185605">
              <a:off x="1971734" y="4309308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4" name="Teilkreis 43">
              <a:extLst>
                <a:ext uri="{FF2B5EF4-FFF2-40B4-BE49-F238E27FC236}">
                  <a16:creationId xmlns:a16="http://schemas.microsoft.com/office/drawing/2014/main" id="{A8F7D5DB-8914-065A-A7D9-566130EF8437}"/>
                </a:ext>
              </a:extLst>
            </p:cNvPr>
            <p:cNvSpPr/>
            <p:nvPr/>
          </p:nvSpPr>
          <p:spPr>
            <a:xfrm rot="2078640">
              <a:off x="2190602" y="412648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5" name="Teilkreis 44">
              <a:extLst>
                <a:ext uri="{FF2B5EF4-FFF2-40B4-BE49-F238E27FC236}">
                  <a16:creationId xmlns:a16="http://schemas.microsoft.com/office/drawing/2014/main" id="{CC3EBE2C-D3B8-E3C4-59A0-7EA92D91C000}"/>
                </a:ext>
              </a:extLst>
            </p:cNvPr>
            <p:cNvSpPr/>
            <p:nvPr/>
          </p:nvSpPr>
          <p:spPr>
            <a:xfrm rot="2078640">
              <a:off x="2849937" y="456627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6" name="Teilkreis 45">
              <a:extLst>
                <a:ext uri="{FF2B5EF4-FFF2-40B4-BE49-F238E27FC236}">
                  <a16:creationId xmlns:a16="http://schemas.microsoft.com/office/drawing/2014/main" id="{6A5BE8C4-F682-F657-8D99-39DD2E775645}"/>
                </a:ext>
              </a:extLst>
            </p:cNvPr>
            <p:cNvSpPr/>
            <p:nvPr/>
          </p:nvSpPr>
          <p:spPr>
            <a:xfrm rot="7526958">
              <a:off x="3004760" y="4670275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7" name="Teilkreis 46">
              <a:extLst>
                <a:ext uri="{FF2B5EF4-FFF2-40B4-BE49-F238E27FC236}">
                  <a16:creationId xmlns:a16="http://schemas.microsoft.com/office/drawing/2014/main" id="{65AE7F99-9F11-A84F-D14A-87BD4D2843EA}"/>
                </a:ext>
              </a:extLst>
            </p:cNvPr>
            <p:cNvSpPr/>
            <p:nvPr/>
          </p:nvSpPr>
          <p:spPr>
            <a:xfrm rot="7450954">
              <a:off x="1488217" y="410218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8" name="Teilkreis 47">
              <a:extLst>
                <a:ext uri="{FF2B5EF4-FFF2-40B4-BE49-F238E27FC236}">
                  <a16:creationId xmlns:a16="http://schemas.microsoft.com/office/drawing/2014/main" id="{5B726F15-8CC2-C20D-4D6F-E9DD758FEA1B}"/>
                </a:ext>
              </a:extLst>
            </p:cNvPr>
            <p:cNvSpPr/>
            <p:nvPr/>
          </p:nvSpPr>
          <p:spPr>
            <a:xfrm rot="12937737">
              <a:off x="1385399" y="4250831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49" name="Parallelogramm 27">
              <a:extLst>
                <a:ext uri="{FF2B5EF4-FFF2-40B4-BE49-F238E27FC236}">
                  <a16:creationId xmlns:a16="http://schemas.microsoft.com/office/drawing/2014/main" id="{80FEBAC6-93A7-5B8D-10E2-4B6DD70ACEA7}"/>
                </a:ext>
              </a:extLst>
            </p:cNvPr>
            <p:cNvSpPr/>
            <p:nvPr/>
          </p:nvSpPr>
          <p:spPr>
            <a:xfrm>
              <a:off x="5295178" y="5296399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07D52D21-1023-13F0-9C4F-32F0873B9F09}"/>
                </a:ext>
              </a:extLst>
            </p:cNvPr>
            <p:cNvSpPr/>
            <p:nvPr/>
          </p:nvSpPr>
          <p:spPr>
            <a:xfrm>
              <a:off x="5382491" y="6102054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E3520808-AE96-DC40-36C4-0792C960DE27}"/>
                </a:ext>
              </a:extLst>
            </p:cNvPr>
            <p:cNvSpPr/>
            <p:nvPr/>
          </p:nvSpPr>
          <p:spPr>
            <a:xfrm>
              <a:off x="5713086" y="610205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" name="Parallelogramm 27">
              <a:extLst>
                <a:ext uri="{FF2B5EF4-FFF2-40B4-BE49-F238E27FC236}">
                  <a16:creationId xmlns:a16="http://schemas.microsoft.com/office/drawing/2014/main" id="{23F84BAC-433A-9FFE-DC3C-7F63D38C191A}"/>
                </a:ext>
              </a:extLst>
            </p:cNvPr>
            <p:cNvSpPr/>
            <p:nvPr/>
          </p:nvSpPr>
          <p:spPr>
            <a:xfrm>
              <a:off x="4587175" y="5296398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5EC9EFB3-6890-6812-AAA7-EE73C842C1F5}"/>
                </a:ext>
              </a:extLst>
            </p:cNvPr>
            <p:cNvSpPr/>
            <p:nvPr/>
          </p:nvSpPr>
          <p:spPr>
            <a:xfrm>
              <a:off x="4674488" y="610205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71DB84CA-0668-1B00-71E1-A812B58B3CEB}"/>
                </a:ext>
              </a:extLst>
            </p:cNvPr>
            <p:cNvSpPr/>
            <p:nvPr/>
          </p:nvSpPr>
          <p:spPr>
            <a:xfrm>
              <a:off x="5005083" y="610205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5" name="Parallelogramm 27">
              <a:extLst>
                <a:ext uri="{FF2B5EF4-FFF2-40B4-BE49-F238E27FC236}">
                  <a16:creationId xmlns:a16="http://schemas.microsoft.com/office/drawing/2014/main" id="{7B3EDC6C-E37A-03E9-169E-38D43C5EFB17}"/>
                </a:ext>
              </a:extLst>
            </p:cNvPr>
            <p:cNvSpPr/>
            <p:nvPr/>
          </p:nvSpPr>
          <p:spPr>
            <a:xfrm>
              <a:off x="6003181" y="5296399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F450F721-1DC8-2271-B8D2-768F1E02042C}"/>
                </a:ext>
              </a:extLst>
            </p:cNvPr>
            <p:cNvSpPr/>
            <p:nvPr/>
          </p:nvSpPr>
          <p:spPr>
            <a:xfrm>
              <a:off x="6090494" y="6102054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31B55827-EF38-D437-E55C-A75A0B7C5B1C}"/>
                </a:ext>
              </a:extLst>
            </p:cNvPr>
            <p:cNvSpPr/>
            <p:nvPr/>
          </p:nvSpPr>
          <p:spPr>
            <a:xfrm>
              <a:off x="6421089" y="610205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8" name="Parallelogramm 27">
              <a:extLst>
                <a:ext uri="{FF2B5EF4-FFF2-40B4-BE49-F238E27FC236}">
                  <a16:creationId xmlns:a16="http://schemas.microsoft.com/office/drawing/2014/main" id="{FF212DBD-4454-2A06-AAB0-57410C1F0108}"/>
                </a:ext>
              </a:extLst>
            </p:cNvPr>
            <p:cNvSpPr/>
            <p:nvPr/>
          </p:nvSpPr>
          <p:spPr>
            <a:xfrm>
              <a:off x="6711182" y="5296398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08309965-06C1-9E73-8D9C-880DF5ED2838}"/>
                </a:ext>
              </a:extLst>
            </p:cNvPr>
            <p:cNvSpPr/>
            <p:nvPr/>
          </p:nvSpPr>
          <p:spPr>
            <a:xfrm>
              <a:off x="6798495" y="610205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0" name="Rechteck 59">
              <a:extLst>
                <a:ext uri="{FF2B5EF4-FFF2-40B4-BE49-F238E27FC236}">
                  <a16:creationId xmlns:a16="http://schemas.microsoft.com/office/drawing/2014/main" id="{FC34C731-A321-3FDA-2C92-035B214CD9D0}"/>
                </a:ext>
              </a:extLst>
            </p:cNvPr>
            <p:cNvSpPr/>
            <p:nvPr/>
          </p:nvSpPr>
          <p:spPr>
            <a:xfrm>
              <a:off x="7129090" y="610205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1" name="Parallelogramm 27">
              <a:extLst>
                <a:ext uri="{FF2B5EF4-FFF2-40B4-BE49-F238E27FC236}">
                  <a16:creationId xmlns:a16="http://schemas.microsoft.com/office/drawing/2014/main" id="{6BB4F5CE-2895-D839-8B91-76EA7C794251}"/>
                </a:ext>
              </a:extLst>
            </p:cNvPr>
            <p:cNvSpPr/>
            <p:nvPr/>
          </p:nvSpPr>
          <p:spPr>
            <a:xfrm>
              <a:off x="7419183" y="5296398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369C049C-2123-47EA-62D2-045197E93B2D}"/>
                </a:ext>
              </a:extLst>
            </p:cNvPr>
            <p:cNvSpPr/>
            <p:nvPr/>
          </p:nvSpPr>
          <p:spPr>
            <a:xfrm>
              <a:off x="7506496" y="610205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23DC1935-9FBD-32C2-0D81-0776A1175E57}"/>
                </a:ext>
              </a:extLst>
            </p:cNvPr>
            <p:cNvSpPr/>
            <p:nvPr/>
          </p:nvSpPr>
          <p:spPr>
            <a:xfrm>
              <a:off x="7837091" y="610205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4" name="Parallelogramm 27">
              <a:extLst>
                <a:ext uri="{FF2B5EF4-FFF2-40B4-BE49-F238E27FC236}">
                  <a16:creationId xmlns:a16="http://schemas.microsoft.com/office/drawing/2014/main" id="{6A27126E-7F15-0606-655B-22177766BC66}"/>
                </a:ext>
              </a:extLst>
            </p:cNvPr>
            <p:cNvSpPr/>
            <p:nvPr/>
          </p:nvSpPr>
          <p:spPr>
            <a:xfrm>
              <a:off x="8127184" y="5296398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5" name="Rechteck 64">
              <a:extLst>
                <a:ext uri="{FF2B5EF4-FFF2-40B4-BE49-F238E27FC236}">
                  <a16:creationId xmlns:a16="http://schemas.microsoft.com/office/drawing/2014/main" id="{C97A09BF-8180-3682-C2AC-3D8C3D000C9B}"/>
                </a:ext>
              </a:extLst>
            </p:cNvPr>
            <p:cNvSpPr/>
            <p:nvPr/>
          </p:nvSpPr>
          <p:spPr>
            <a:xfrm>
              <a:off x="8214497" y="610205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6" name="Rechteck 65">
              <a:extLst>
                <a:ext uri="{FF2B5EF4-FFF2-40B4-BE49-F238E27FC236}">
                  <a16:creationId xmlns:a16="http://schemas.microsoft.com/office/drawing/2014/main" id="{DE47A966-5D10-0B7C-1C6A-FB2DDF679148}"/>
                </a:ext>
              </a:extLst>
            </p:cNvPr>
            <p:cNvSpPr/>
            <p:nvPr/>
          </p:nvSpPr>
          <p:spPr>
            <a:xfrm>
              <a:off x="8545092" y="610205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7" name="Parallelogramm 27">
              <a:extLst>
                <a:ext uri="{FF2B5EF4-FFF2-40B4-BE49-F238E27FC236}">
                  <a16:creationId xmlns:a16="http://schemas.microsoft.com/office/drawing/2014/main" id="{2CFDF5D6-B4D8-CF17-7891-E585C65E735C}"/>
                </a:ext>
              </a:extLst>
            </p:cNvPr>
            <p:cNvSpPr/>
            <p:nvPr/>
          </p:nvSpPr>
          <p:spPr>
            <a:xfrm>
              <a:off x="8835183" y="5296398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8" name="Rechteck 67">
              <a:extLst>
                <a:ext uri="{FF2B5EF4-FFF2-40B4-BE49-F238E27FC236}">
                  <a16:creationId xmlns:a16="http://schemas.microsoft.com/office/drawing/2014/main" id="{7112BBC0-39BF-19DC-EAF7-D88C4BC37045}"/>
                </a:ext>
              </a:extLst>
            </p:cNvPr>
            <p:cNvSpPr/>
            <p:nvPr/>
          </p:nvSpPr>
          <p:spPr>
            <a:xfrm>
              <a:off x="8922496" y="610205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9" name="Rechteck 68">
              <a:extLst>
                <a:ext uri="{FF2B5EF4-FFF2-40B4-BE49-F238E27FC236}">
                  <a16:creationId xmlns:a16="http://schemas.microsoft.com/office/drawing/2014/main" id="{E9251FF1-CA70-B136-AC8F-709C03101C7A}"/>
                </a:ext>
              </a:extLst>
            </p:cNvPr>
            <p:cNvSpPr/>
            <p:nvPr/>
          </p:nvSpPr>
          <p:spPr>
            <a:xfrm>
              <a:off x="9253091" y="610205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0" name="Parallelogramm 27">
              <a:extLst>
                <a:ext uri="{FF2B5EF4-FFF2-40B4-BE49-F238E27FC236}">
                  <a16:creationId xmlns:a16="http://schemas.microsoft.com/office/drawing/2014/main" id="{3665A441-3734-C809-3361-425BFE451E25}"/>
                </a:ext>
              </a:extLst>
            </p:cNvPr>
            <p:cNvSpPr/>
            <p:nvPr/>
          </p:nvSpPr>
          <p:spPr>
            <a:xfrm>
              <a:off x="9543180" y="5296397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1" name="Rechteck 70">
              <a:extLst>
                <a:ext uri="{FF2B5EF4-FFF2-40B4-BE49-F238E27FC236}">
                  <a16:creationId xmlns:a16="http://schemas.microsoft.com/office/drawing/2014/main" id="{4808A18C-0D8C-96FD-EA0B-BBB564D730A5}"/>
                </a:ext>
              </a:extLst>
            </p:cNvPr>
            <p:cNvSpPr/>
            <p:nvPr/>
          </p:nvSpPr>
          <p:spPr>
            <a:xfrm>
              <a:off x="9630493" y="610205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2" name="Rechteck 71">
              <a:extLst>
                <a:ext uri="{FF2B5EF4-FFF2-40B4-BE49-F238E27FC236}">
                  <a16:creationId xmlns:a16="http://schemas.microsoft.com/office/drawing/2014/main" id="{617133AE-F734-A969-D56B-28BAEB5547FD}"/>
                </a:ext>
              </a:extLst>
            </p:cNvPr>
            <p:cNvSpPr/>
            <p:nvPr/>
          </p:nvSpPr>
          <p:spPr>
            <a:xfrm>
              <a:off x="9961088" y="610205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3" name="Parallelogramm 27">
              <a:extLst>
                <a:ext uri="{FF2B5EF4-FFF2-40B4-BE49-F238E27FC236}">
                  <a16:creationId xmlns:a16="http://schemas.microsoft.com/office/drawing/2014/main" id="{E5B47651-CABB-7F19-32DD-0B3DB7CB2A87}"/>
                </a:ext>
              </a:extLst>
            </p:cNvPr>
            <p:cNvSpPr/>
            <p:nvPr/>
          </p:nvSpPr>
          <p:spPr>
            <a:xfrm>
              <a:off x="10251178" y="4908253"/>
              <a:ext cx="1828800" cy="1250952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1245394 h 1245394"/>
                <a:gd name="csX1" fmla="*/ 761997 w 1038225"/>
                <a:gd name="csY1" fmla="*/ 0 h 1245394"/>
                <a:gd name="csX2" fmla="*/ 1038225 w 1038225"/>
                <a:gd name="csY2" fmla="*/ 715169 h 1245394"/>
                <a:gd name="csX3" fmla="*/ 713585 w 1038225"/>
                <a:gd name="csY3" fmla="*/ 1245394 h 1245394"/>
                <a:gd name="csX4" fmla="*/ 0 w 1038225"/>
                <a:gd name="csY4" fmla="*/ 1245394 h 1245394"/>
                <a:gd name="csX0" fmla="*/ 0 w 1828800"/>
                <a:gd name="csY0" fmla="*/ 1245394 h 1245394"/>
                <a:gd name="csX1" fmla="*/ 761997 w 1828800"/>
                <a:gd name="csY1" fmla="*/ 0 h 1245394"/>
                <a:gd name="csX2" fmla="*/ 1828800 w 1828800"/>
                <a:gd name="csY2" fmla="*/ 667544 h 1245394"/>
                <a:gd name="csX3" fmla="*/ 713585 w 1828800"/>
                <a:gd name="csY3" fmla="*/ 1245394 h 1245394"/>
                <a:gd name="csX4" fmla="*/ 0 w 1828800"/>
                <a:gd name="csY4" fmla="*/ 1245394 h 1245394"/>
                <a:gd name="csX0" fmla="*/ 0 w 1828800"/>
                <a:gd name="csY0" fmla="*/ 1245394 h 1250952"/>
                <a:gd name="csX1" fmla="*/ 761997 w 1828800"/>
                <a:gd name="csY1" fmla="*/ 0 h 1250952"/>
                <a:gd name="csX2" fmla="*/ 1828800 w 1828800"/>
                <a:gd name="csY2" fmla="*/ 667544 h 1250952"/>
                <a:gd name="csX3" fmla="*/ 1415432 w 1828800"/>
                <a:gd name="csY3" fmla="*/ 1250952 h 1250952"/>
                <a:gd name="csX4" fmla="*/ 713585 w 1828800"/>
                <a:gd name="csY4" fmla="*/ 1245394 h 1250952"/>
                <a:gd name="csX5" fmla="*/ 0 w 1828800"/>
                <a:gd name="csY5" fmla="*/ 1245394 h 1250952"/>
                <a:gd name="csX0" fmla="*/ 0 w 1851180"/>
                <a:gd name="csY0" fmla="*/ 1245394 h 1250957"/>
                <a:gd name="csX1" fmla="*/ 761997 w 1851180"/>
                <a:gd name="csY1" fmla="*/ 0 h 1250957"/>
                <a:gd name="csX2" fmla="*/ 1828800 w 1851180"/>
                <a:gd name="csY2" fmla="*/ 667544 h 1250957"/>
                <a:gd name="csX3" fmla="*/ 1415432 w 1851180"/>
                <a:gd name="csY3" fmla="*/ 1250952 h 1250957"/>
                <a:gd name="csX4" fmla="*/ 713585 w 1851180"/>
                <a:gd name="csY4" fmla="*/ 1245394 h 1250957"/>
                <a:gd name="csX5" fmla="*/ 0 w 1851180"/>
                <a:gd name="csY5" fmla="*/ 1245394 h 1250957"/>
                <a:gd name="csX0" fmla="*/ 0 w 1828800"/>
                <a:gd name="csY0" fmla="*/ 1245394 h 1250952"/>
                <a:gd name="csX1" fmla="*/ 761997 w 1828800"/>
                <a:gd name="csY1" fmla="*/ 0 h 1250952"/>
                <a:gd name="csX2" fmla="*/ 1828800 w 1828800"/>
                <a:gd name="csY2" fmla="*/ 667544 h 1250952"/>
                <a:gd name="csX3" fmla="*/ 1415432 w 1828800"/>
                <a:gd name="csY3" fmla="*/ 1250952 h 1250952"/>
                <a:gd name="csX4" fmla="*/ 713585 w 1828800"/>
                <a:gd name="csY4" fmla="*/ 1245394 h 1250952"/>
                <a:gd name="csX5" fmla="*/ 0 w 1828800"/>
                <a:gd name="csY5" fmla="*/ 1245394 h 1250952"/>
                <a:gd name="csX0" fmla="*/ 0 w 1828800"/>
                <a:gd name="csY0" fmla="*/ 1245394 h 1250952"/>
                <a:gd name="csX1" fmla="*/ 761997 w 1828800"/>
                <a:gd name="csY1" fmla="*/ 0 h 1250952"/>
                <a:gd name="csX2" fmla="*/ 1828800 w 1828800"/>
                <a:gd name="csY2" fmla="*/ 667544 h 1250952"/>
                <a:gd name="csX3" fmla="*/ 1455913 w 1828800"/>
                <a:gd name="csY3" fmla="*/ 1250952 h 1250952"/>
                <a:gd name="csX4" fmla="*/ 713585 w 1828800"/>
                <a:gd name="csY4" fmla="*/ 1245394 h 1250952"/>
                <a:gd name="csX5" fmla="*/ 0 w 1828800"/>
                <a:gd name="csY5" fmla="*/ 1245394 h 12509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828800" h="1250952">
                  <a:moveTo>
                    <a:pt x="0" y="1245394"/>
                  </a:moveTo>
                  <a:lnTo>
                    <a:pt x="761997" y="0"/>
                  </a:lnTo>
                  <a:lnTo>
                    <a:pt x="1828800" y="667544"/>
                  </a:lnTo>
                  <a:lnTo>
                    <a:pt x="1455913" y="1250952"/>
                  </a:lnTo>
                  <a:lnTo>
                    <a:pt x="713585" y="1245394"/>
                  </a:lnTo>
                  <a:lnTo>
                    <a:pt x="0" y="1245394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4" name="Rechteck 73">
              <a:extLst>
                <a:ext uri="{FF2B5EF4-FFF2-40B4-BE49-F238E27FC236}">
                  <a16:creationId xmlns:a16="http://schemas.microsoft.com/office/drawing/2014/main" id="{99C2297C-7DAC-0F7F-879B-73C42457BC48}"/>
                </a:ext>
              </a:extLst>
            </p:cNvPr>
            <p:cNvSpPr/>
            <p:nvPr/>
          </p:nvSpPr>
          <p:spPr>
            <a:xfrm>
              <a:off x="10338490" y="610205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Rechteck 74">
              <a:extLst>
                <a:ext uri="{FF2B5EF4-FFF2-40B4-BE49-F238E27FC236}">
                  <a16:creationId xmlns:a16="http://schemas.microsoft.com/office/drawing/2014/main" id="{C0C6B0E1-F5F8-1C93-7B9A-880549B8D730}"/>
                </a:ext>
              </a:extLst>
            </p:cNvPr>
            <p:cNvSpPr/>
            <p:nvPr/>
          </p:nvSpPr>
          <p:spPr>
            <a:xfrm>
              <a:off x="10669085" y="610205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6" name="Parallelogramm 27">
              <a:extLst>
                <a:ext uri="{FF2B5EF4-FFF2-40B4-BE49-F238E27FC236}">
                  <a16:creationId xmlns:a16="http://schemas.microsoft.com/office/drawing/2014/main" id="{F7F2CBC7-7FE6-C4B4-28CC-5AC9826CC05D}"/>
                </a:ext>
              </a:extLst>
            </p:cNvPr>
            <p:cNvSpPr/>
            <p:nvPr/>
          </p:nvSpPr>
          <p:spPr>
            <a:xfrm>
              <a:off x="3879170" y="5296396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7" name="Rechteck 76">
              <a:extLst>
                <a:ext uri="{FF2B5EF4-FFF2-40B4-BE49-F238E27FC236}">
                  <a16:creationId xmlns:a16="http://schemas.microsoft.com/office/drawing/2014/main" id="{D584F066-2D18-3451-A8FE-E7E9F859977E}"/>
                </a:ext>
              </a:extLst>
            </p:cNvPr>
            <p:cNvSpPr/>
            <p:nvPr/>
          </p:nvSpPr>
          <p:spPr>
            <a:xfrm>
              <a:off x="3966483" y="610205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27358C06-F0DD-70C9-A459-1FFB5F6C4BFE}"/>
                </a:ext>
              </a:extLst>
            </p:cNvPr>
            <p:cNvSpPr/>
            <p:nvPr/>
          </p:nvSpPr>
          <p:spPr>
            <a:xfrm>
              <a:off x="4297078" y="61020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9" name="Parallelogramm 27">
              <a:extLst>
                <a:ext uri="{FF2B5EF4-FFF2-40B4-BE49-F238E27FC236}">
                  <a16:creationId xmlns:a16="http://schemas.microsoft.com/office/drawing/2014/main" id="{3DCD0CA9-2AA4-25CF-2ADB-FC9F7E585B33}"/>
                </a:ext>
              </a:extLst>
            </p:cNvPr>
            <p:cNvSpPr/>
            <p:nvPr/>
          </p:nvSpPr>
          <p:spPr>
            <a:xfrm>
              <a:off x="3164009" y="5296395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DA0D9C58-FFDD-A770-15A4-AC72154160D5}"/>
                </a:ext>
              </a:extLst>
            </p:cNvPr>
            <p:cNvSpPr/>
            <p:nvPr/>
          </p:nvSpPr>
          <p:spPr>
            <a:xfrm>
              <a:off x="3251322" y="610205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1" name="Rechteck 80">
              <a:extLst>
                <a:ext uri="{FF2B5EF4-FFF2-40B4-BE49-F238E27FC236}">
                  <a16:creationId xmlns:a16="http://schemas.microsoft.com/office/drawing/2014/main" id="{18AA07E9-A6C1-445F-FB6B-742F8188E02F}"/>
                </a:ext>
              </a:extLst>
            </p:cNvPr>
            <p:cNvSpPr/>
            <p:nvPr/>
          </p:nvSpPr>
          <p:spPr>
            <a:xfrm>
              <a:off x="3581917" y="61020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2" name="Parallelogramm 27">
              <a:extLst>
                <a:ext uri="{FF2B5EF4-FFF2-40B4-BE49-F238E27FC236}">
                  <a16:creationId xmlns:a16="http://schemas.microsoft.com/office/drawing/2014/main" id="{D97E163B-DCE4-3FFE-A8CC-9AF593FA9355}"/>
                </a:ext>
              </a:extLst>
            </p:cNvPr>
            <p:cNvSpPr/>
            <p:nvPr/>
          </p:nvSpPr>
          <p:spPr>
            <a:xfrm>
              <a:off x="2448848" y="5296394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gradFill>
              <a:gsLst>
                <a:gs pos="80000">
                  <a:srgbClr val="FFE79B"/>
                </a:gs>
                <a:gs pos="5000">
                  <a:srgbClr val="AAC19A"/>
                </a:gs>
              </a:gsLst>
              <a:lin ang="5400000" scaled="1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83" name="Rechteck 82">
              <a:extLst>
                <a:ext uri="{FF2B5EF4-FFF2-40B4-BE49-F238E27FC236}">
                  <a16:creationId xmlns:a16="http://schemas.microsoft.com/office/drawing/2014/main" id="{AE3D4869-91A7-4B53-2FB7-F473B54BF777}"/>
                </a:ext>
              </a:extLst>
            </p:cNvPr>
            <p:cNvSpPr/>
            <p:nvPr/>
          </p:nvSpPr>
          <p:spPr>
            <a:xfrm>
              <a:off x="2536161" y="61020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4" name="Rechteck 83">
              <a:extLst>
                <a:ext uri="{FF2B5EF4-FFF2-40B4-BE49-F238E27FC236}">
                  <a16:creationId xmlns:a16="http://schemas.microsoft.com/office/drawing/2014/main" id="{0B0D2D14-09DC-BB4A-3BEB-E9E75B675154}"/>
                </a:ext>
              </a:extLst>
            </p:cNvPr>
            <p:cNvSpPr/>
            <p:nvPr/>
          </p:nvSpPr>
          <p:spPr>
            <a:xfrm>
              <a:off x="2866756" y="610204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Parallelogramm 27">
              <a:extLst>
                <a:ext uri="{FF2B5EF4-FFF2-40B4-BE49-F238E27FC236}">
                  <a16:creationId xmlns:a16="http://schemas.microsoft.com/office/drawing/2014/main" id="{6D200F23-E107-23AD-C57A-0A06084093DF}"/>
                </a:ext>
              </a:extLst>
            </p:cNvPr>
            <p:cNvSpPr/>
            <p:nvPr/>
          </p:nvSpPr>
          <p:spPr>
            <a:xfrm>
              <a:off x="1733686" y="5296394"/>
              <a:ext cx="1038225" cy="8572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38225" h="857250">
                  <a:moveTo>
                    <a:pt x="0" y="857250"/>
                  </a:moveTo>
                  <a:lnTo>
                    <a:pt x="531015" y="0"/>
                  </a:lnTo>
                  <a:lnTo>
                    <a:pt x="1038225" y="327025"/>
                  </a:lnTo>
                  <a:lnTo>
                    <a:pt x="713585" y="857250"/>
                  </a:lnTo>
                  <a:lnTo>
                    <a:pt x="0" y="857250"/>
                  </a:lnTo>
                  <a:close/>
                </a:path>
              </a:pathLst>
            </a:custGeom>
            <a:gradFill>
              <a:gsLst>
                <a:gs pos="80000">
                  <a:srgbClr val="FFE79B"/>
                </a:gs>
                <a:gs pos="5000">
                  <a:srgbClr val="AAC19A"/>
                </a:gs>
              </a:gsLst>
              <a:lin ang="5400000" scaled="1"/>
            </a:gra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86" name="Rechteck 85">
              <a:extLst>
                <a:ext uri="{FF2B5EF4-FFF2-40B4-BE49-F238E27FC236}">
                  <a16:creationId xmlns:a16="http://schemas.microsoft.com/office/drawing/2014/main" id="{BCA9AC52-9FC2-E854-4AC3-ACC20727F143}"/>
                </a:ext>
              </a:extLst>
            </p:cNvPr>
            <p:cNvSpPr/>
            <p:nvPr/>
          </p:nvSpPr>
          <p:spPr>
            <a:xfrm>
              <a:off x="1820999" y="61020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7" name="Rechteck 86">
              <a:extLst>
                <a:ext uri="{FF2B5EF4-FFF2-40B4-BE49-F238E27FC236}">
                  <a16:creationId xmlns:a16="http://schemas.microsoft.com/office/drawing/2014/main" id="{94E660E8-334F-51A6-2B8C-26E7C6180893}"/>
                </a:ext>
              </a:extLst>
            </p:cNvPr>
            <p:cNvSpPr/>
            <p:nvPr/>
          </p:nvSpPr>
          <p:spPr>
            <a:xfrm>
              <a:off x="2151594" y="610204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8" name="Parallelogramm 27">
              <a:extLst>
                <a:ext uri="{FF2B5EF4-FFF2-40B4-BE49-F238E27FC236}">
                  <a16:creationId xmlns:a16="http://schemas.microsoft.com/office/drawing/2014/main" id="{2FA935B0-6601-3143-09A2-1747A8D22ECD}"/>
                </a:ext>
              </a:extLst>
            </p:cNvPr>
            <p:cNvSpPr/>
            <p:nvPr/>
          </p:nvSpPr>
          <p:spPr>
            <a:xfrm>
              <a:off x="1029165" y="5220194"/>
              <a:ext cx="1088232" cy="9334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933450 h 933450"/>
                <a:gd name="csX1" fmla="*/ 581021 w 1038225"/>
                <a:gd name="csY1" fmla="*/ 0 h 933450"/>
                <a:gd name="csX2" fmla="*/ 1038225 w 1038225"/>
                <a:gd name="csY2" fmla="*/ 403225 h 933450"/>
                <a:gd name="csX3" fmla="*/ 713585 w 1038225"/>
                <a:gd name="csY3" fmla="*/ 933450 h 933450"/>
                <a:gd name="csX4" fmla="*/ 0 w 1038225"/>
                <a:gd name="csY4" fmla="*/ 933450 h 933450"/>
                <a:gd name="csX0" fmla="*/ 0 w 1088232"/>
                <a:gd name="csY0" fmla="*/ 933450 h 933450"/>
                <a:gd name="csX1" fmla="*/ 581021 w 1088232"/>
                <a:gd name="csY1" fmla="*/ 0 h 933450"/>
                <a:gd name="csX2" fmla="*/ 1088232 w 1088232"/>
                <a:gd name="csY2" fmla="*/ 307975 h 933450"/>
                <a:gd name="csX3" fmla="*/ 713585 w 1088232"/>
                <a:gd name="csY3" fmla="*/ 933450 h 933450"/>
                <a:gd name="csX4" fmla="*/ 0 w 1088232"/>
                <a:gd name="csY4" fmla="*/ 933450 h 933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88232" h="933450">
                  <a:moveTo>
                    <a:pt x="0" y="933450"/>
                  </a:moveTo>
                  <a:lnTo>
                    <a:pt x="581021" y="0"/>
                  </a:lnTo>
                  <a:lnTo>
                    <a:pt x="1088232" y="307975"/>
                  </a:lnTo>
                  <a:lnTo>
                    <a:pt x="713585" y="93345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9" name="Rechteck 88">
              <a:extLst>
                <a:ext uri="{FF2B5EF4-FFF2-40B4-BE49-F238E27FC236}">
                  <a16:creationId xmlns:a16="http://schemas.microsoft.com/office/drawing/2014/main" id="{B9B2DC78-32EE-0707-A450-5809922F65E7}"/>
                </a:ext>
              </a:extLst>
            </p:cNvPr>
            <p:cNvSpPr/>
            <p:nvPr/>
          </p:nvSpPr>
          <p:spPr>
            <a:xfrm>
              <a:off x="1116477" y="61020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" name="Rechteck 89">
              <a:extLst>
                <a:ext uri="{FF2B5EF4-FFF2-40B4-BE49-F238E27FC236}">
                  <a16:creationId xmlns:a16="http://schemas.microsoft.com/office/drawing/2014/main" id="{7FA3D69A-C21F-D339-5388-0FEDB88A2AAA}"/>
                </a:ext>
              </a:extLst>
            </p:cNvPr>
            <p:cNvSpPr/>
            <p:nvPr/>
          </p:nvSpPr>
          <p:spPr>
            <a:xfrm>
              <a:off x="1447072" y="610204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" name="Parallelogramm 27">
              <a:extLst>
                <a:ext uri="{FF2B5EF4-FFF2-40B4-BE49-F238E27FC236}">
                  <a16:creationId xmlns:a16="http://schemas.microsoft.com/office/drawing/2014/main" id="{85792FEC-E550-359F-D9B3-96F42E4E4F8E}"/>
                </a:ext>
              </a:extLst>
            </p:cNvPr>
            <p:cNvSpPr/>
            <p:nvPr/>
          </p:nvSpPr>
          <p:spPr>
            <a:xfrm>
              <a:off x="314285" y="4948729"/>
              <a:ext cx="1264443" cy="1204913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1204913 h 1204913"/>
                <a:gd name="csX1" fmla="*/ 764378 w 1038225"/>
                <a:gd name="csY1" fmla="*/ 0 h 1204913"/>
                <a:gd name="csX2" fmla="*/ 1038225 w 1038225"/>
                <a:gd name="csY2" fmla="*/ 674688 h 1204913"/>
                <a:gd name="csX3" fmla="*/ 713585 w 1038225"/>
                <a:gd name="csY3" fmla="*/ 1204913 h 1204913"/>
                <a:gd name="csX4" fmla="*/ 0 w 1038225"/>
                <a:gd name="csY4" fmla="*/ 1204913 h 1204913"/>
                <a:gd name="csX0" fmla="*/ 0 w 1264443"/>
                <a:gd name="csY0" fmla="*/ 1204913 h 1204913"/>
                <a:gd name="csX1" fmla="*/ 764378 w 1264443"/>
                <a:gd name="csY1" fmla="*/ 0 h 1204913"/>
                <a:gd name="csX2" fmla="*/ 1264443 w 1264443"/>
                <a:gd name="csY2" fmla="*/ 327026 h 1204913"/>
                <a:gd name="csX3" fmla="*/ 713585 w 1264443"/>
                <a:gd name="csY3" fmla="*/ 1204913 h 1204913"/>
                <a:gd name="csX4" fmla="*/ 0 w 1264443"/>
                <a:gd name="csY4" fmla="*/ 1204913 h 1204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64443" h="1204913">
                  <a:moveTo>
                    <a:pt x="0" y="1204913"/>
                  </a:moveTo>
                  <a:lnTo>
                    <a:pt x="764378" y="0"/>
                  </a:lnTo>
                  <a:lnTo>
                    <a:pt x="1264443" y="327026"/>
                  </a:lnTo>
                  <a:lnTo>
                    <a:pt x="713585" y="1204913"/>
                  </a:lnTo>
                  <a:lnTo>
                    <a:pt x="0" y="1204913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" name="Rechteck 91">
              <a:extLst>
                <a:ext uri="{FF2B5EF4-FFF2-40B4-BE49-F238E27FC236}">
                  <a16:creationId xmlns:a16="http://schemas.microsoft.com/office/drawing/2014/main" id="{40D8235E-B92E-A16F-FEB7-B9F0C8B82896}"/>
                </a:ext>
              </a:extLst>
            </p:cNvPr>
            <p:cNvSpPr/>
            <p:nvPr/>
          </p:nvSpPr>
          <p:spPr>
            <a:xfrm>
              <a:off x="401598" y="610204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" name="Rechteck 92">
              <a:extLst>
                <a:ext uri="{FF2B5EF4-FFF2-40B4-BE49-F238E27FC236}">
                  <a16:creationId xmlns:a16="http://schemas.microsoft.com/office/drawing/2014/main" id="{70D479F7-3F88-AF2A-6C5C-5E8851753285}"/>
                </a:ext>
              </a:extLst>
            </p:cNvPr>
            <p:cNvSpPr/>
            <p:nvPr/>
          </p:nvSpPr>
          <p:spPr>
            <a:xfrm>
              <a:off x="732193" y="6102047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Rechteck 93">
              <a:extLst>
                <a:ext uri="{FF2B5EF4-FFF2-40B4-BE49-F238E27FC236}">
                  <a16:creationId xmlns:a16="http://schemas.microsoft.com/office/drawing/2014/main" id="{27E65EB2-8E93-8321-9124-DCC8055E351B}"/>
                </a:ext>
              </a:extLst>
            </p:cNvPr>
            <p:cNvSpPr/>
            <p:nvPr/>
          </p:nvSpPr>
          <p:spPr>
            <a:xfrm rot="2017184">
              <a:off x="1119634" y="4822294"/>
              <a:ext cx="510276" cy="289783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" name="Rechteck 94">
              <a:extLst>
                <a:ext uri="{FF2B5EF4-FFF2-40B4-BE49-F238E27FC236}">
                  <a16:creationId xmlns:a16="http://schemas.microsoft.com/office/drawing/2014/main" id="{5ACCF8A2-79DA-2F63-2749-87AFA3B84527}"/>
                </a:ext>
              </a:extLst>
            </p:cNvPr>
            <p:cNvSpPr/>
            <p:nvPr/>
          </p:nvSpPr>
          <p:spPr>
            <a:xfrm rot="2017184">
              <a:off x="1304500" y="4510241"/>
              <a:ext cx="510276" cy="362684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" name="Rechteck 95">
              <a:extLst>
                <a:ext uri="{FF2B5EF4-FFF2-40B4-BE49-F238E27FC236}">
                  <a16:creationId xmlns:a16="http://schemas.microsoft.com/office/drawing/2014/main" id="{8F66B756-2428-0D61-DF7F-2350C4531ACB}"/>
                </a:ext>
              </a:extLst>
            </p:cNvPr>
            <p:cNvSpPr/>
            <p:nvPr/>
          </p:nvSpPr>
          <p:spPr>
            <a:xfrm rot="2017184">
              <a:off x="1489345" y="4257960"/>
              <a:ext cx="510276" cy="3068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Rechteck 97">
              <a:extLst>
                <a:ext uri="{FF2B5EF4-FFF2-40B4-BE49-F238E27FC236}">
                  <a16:creationId xmlns:a16="http://schemas.microsoft.com/office/drawing/2014/main" id="{FCA36F58-F219-9BC2-749A-DA0A6E875860}"/>
                </a:ext>
              </a:extLst>
            </p:cNvPr>
            <p:cNvSpPr/>
            <p:nvPr/>
          </p:nvSpPr>
          <p:spPr>
            <a:xfrm rot="2017184">
              <a:off x="1909209" y="3484609"/>
              <a:ext cx="1766210" cy="969895"/>
            </a:xfrm>
            <a:prstGeom prst="rect">
              <a:avLst/>
            </a:pr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Rechteck 98">
              <a:extLst>
                <a:ext uri="{FF2B5EF4-FFF2-40B4-BE49-F238E27FC236}">
                  <a16:creationId xmlns:a16="http://schemas.microsoft.com/office/drawing/2014/main" id="{56850B80-2F92-70BE-C7A0-7EF0AF1FE976}"/>
                </a:ext>
              </a:extLst>
            </p:cNvPr>
            <p:cNvSpPr/>
            <p:nvPr/>
          </p:nvSpPr>
          <p:spPr>
            <a:xfrm rot="2017184">
              <a:off x="3545800" y="4158435"/>
              <a:ext cx="592671" cy="728163"/>
            </a:xfrm>
            <a:prstGeom prst="rect">
              <a:avLst/>
            </a:prstGeom>
            <a:solidFill>
              <a:srgbClr val="E08080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Rechteck 99">
              <a:extLst>
                <a:ext uri="{FF2B5EF4-FFF2-40B4-BE49-F238E27FC236}">
                  <a16:creationId xmlns:a16="http://schemas.microsoft.com/office/drawing/2014/main" id="{418C0F54-CDEF-D570-8406-D860AB3C98D3}"/>
                </a:ext>
              </a:extLst>
            </p:cNvPr>
            <p:cNvSpPr/>
            <p:nvPr/>
          </p:nvSpPr>
          <p:spPr>
            <a:xfrm rot="2017184">
              <a:off x="4135427" y="4529204"/>
              <a:ext cx="639126" cy="363156"/>
            </a:xfrm>
            <a:prstGeom prst="rect">
              <a:avLst/>
            </a:pr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Rechteck 86">
              <a:extLst>
                <a:ext uri="{FF2B5EF4-FFF2-40B4-BE49-F238E27FC236}">
                  <a16:creationId xmlns:a16="http://schemas.microsoft.com/office/drawing/2014/main" id="{59E7D7A2-F036-E918-A53B-E13ACCB42B76}"/>
                </a:ext>
              </a:extLst>
            </p:cNvPr>
            <p:cNvSpPr/>
            <p:nvPr/>
          </p:nvSpPr>
          <p:spPr>
            <a:xfrm rot="2017184">
              <a:off x="4425428" y="3821633"/>
              <a:ext cx="886068" cy="494440"/>
            </a:xfrm>
            <a:custGeom>
              <a:avLst/>
              <a:gdLst>
                <a:gd name="csX0" fmla="*/ 0 w 884333"/>
                <a:gd name="csY0" fmla="*/ 0 h 494440"/>
                <a:gd name="csX1" fmla="*/ 884333 w 884333"/>
                <a:gd name="csY1" fmla="*/ 0 h 494440"/>
                <a:gd name="csX2" fmla="*/ 884333 w 884333"/>
                <a:gd name="csY2" fmla="*/ 494440 h 494440"/>
                <a:gd name="csX3" fmla="*/ 0 w 884333"/>
                <a:gd name="csY3" fmla="*/ 494440 h 494440"/>
                <a:gd name="csX4" fmla="*/ 0 w 884333"/>
                <a:gd name="csY4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735 w 886068"/>
                <a:gd name="csY3" fmla="*/ 494440 h 494440"/>
                <a:gd name="csX4" fmla="*/ 0 w 886068"/>
                <a:gd name="csY4" fmla="*/ 295406 h 494440"/>
                <a:gd name="csX5" fmla="*/ 1735 w 886068"/>
                <a:gd name="csY5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09388 w 886068"/>
                <a:gd name="csY3" fmla="*/ 494333 h 494440"/>
                <a:gd name="csX4" fmla="*/ 1735 w 886068"/>
                <a:gd name="csY4" fmla="*/ 494440 h 494440"/>
                <a:gd name="csX5" fmla="*/ 0 w 886068"/>
                <a:gd name="csY5" fmla="*/ 295406 h 494440"/>
                <a:gd name="csX6" fmla="*/ 1735 w 886068"/>
                <a:gd name="csY6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09388 w 886068"/>
                <a:gd name="csY3" fmla="*/ 494333 h 494440"/>
                <a:gd name="csX4" fmla="*/ 114900 w 886068"/>
                <a:gd name="csY4" fmla="*/ 307674 h 494440"/>
                <a:gd name="csX5" fmla="*/ 0 w 886068"/>
                <a:gd name="csY5" fmla="*/ 295406 h 494440"/>
                <a:gd name="csX6" fmla="*/ 1735 w 886068"/>
                <a:gd name="csY6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09388 w 886068"/>
                <a:gd name="csY3" fmla="*/ 494333 h 494440"/>
                <a:gd name="csX4" fmla="*/ 114900 w 886068"/>
                <a:gd name="csY4" fmla="*/ 307674 h 494440"/>
                <a:gd name="csX5" fmla="*/ 0 w 886068"/>
                <a:gd name="csY5" fmla="*/ 295406 h 494440"/>
                <a:gd name="csX6" fmla="*/ 1735 w 886068"/>
                <a:gd name="csY6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6068 w 886068"/>
                <a:gd name="csY2" fmla="*/ 494440 h 494440"/>
                <a:gd name="csX3" fmla="*/ 109388 w 886068"/>
                <a:gd name="csY3" fmla="*/ 494333 h 494440"/>
                <a:gd name="csX4" fmla="*/ 114257 w 886068"/>
                <a:gd name="csY4" fmla="*/ 293804 h 494440"/>
                <a:gd name="csX5" fmla="*/ 0 w 886068"/>
                <a:gd name="csY5" fmla="*/ 295406 h 494440"/>
                <a:gd name="csX6" fmla="*/ 1735 w 886068"/>
                <a:gd name="csY6" fmla="*/ 0 h 494440"/>
                <a:gd name="csX0" fmla="*/ 1735 w 886068"/>
                <a:gd name="csY0" fmla="*/ 0 h 494440"/>
                <a:gd name="csX1" fmla="*/ 886068 w 886068"/>
                <a:gd name="csY1" fmla="*/ 0 h 494440"/>
                <a:gd name="csX2" fmla="*/ 882377 w 886068"/>
                <a:gd name="csY2" fmla="*/ 272053 h 494440"/>
                <a:gd name="csX3" fmla="*/ 886068 w 886068"/>
                <a:gd name="csY3" fmla="*/ 494440 h 494440"/>
                <a:gd name="csX4" fmla="*/ 109388 w 886068"/>
                <a:gd name="csY4" fmla="*/ 494333 h 494440"/>
                <a:gd name="csX5" fmla="*/ 114257 w 886068"/>
                <a:gd name="csY5" fmla="*/ 293804 h 494440"/>
                <a:gd name="csX6" fmla="*/ 0 w 886068"/>
                <a:gd name="csY6" fmla="*/ 295406 h 494440"/>
                <a:gd name="csX7" fmla="*/ 1735 w 886068"/>
                <a:gd name="csY7" fmla="*/ 0 h 494440"/>
                <a:gd name="csX0" fmla="*/ 1735 w 886068"/>
                <a:gd name="csY0" fmla="*/ 0 h 494440"/>
                <a:gd name="csX1" fmla="*/ 788925 w 886068"/>
                <a:gd name="csY1" fmla="*/ 2479 h 494440"/>
                <a:gd name="csX2" fmla="*/ 886068 w 886068"/>
                <a:gd name="csY2" fmla="*/ 0 h 494440"/>
                <a:gd name="csX3" fmla="*/ 882377 w 886068"/>
                <a:gd name="csY3" fmla="*/ 272053 h 494440"/>
                <a:gd name="csX4" fmla="*/ 886068 w 886068"/>
                <a:gd name="csY4" fmla="*/ 494440 h 494440"/>
                <a:gd name="csX5" fmla="*/ 109388 w 886068"/>
                <a:gd name="csY5" fmla="*/ 494333 h 494440"/>
                <a:gd name="csX6" fmla="*/ 114257 w 886068"/>
                <a:gd name="csY6" fmla="*/ 293804 h 494440"/>
                <a:gd name="csX7" fmla="*/ 0 w 886068"/>
                <a:gd name="csY7" fmla="*/ 295406 h 494440"/>
                <a:gd name="csX8" fmla="*/ 1735 w 886068"/>
                <a:gd name="csY8" fmla="*/ 0 h 494440"/>
                <a:gd name="csX0" fmla="*/ 1735 w 886068"/>
                <a:gd name="csY0" fmla="*/ 0 h 494440"/>
                <a:gd name="csX1" fmla="*/ 788925 w 886068"/>
                <a:gd name="csY1" fmla="*/ 2479 h 494440"/>
                <a:gd name="csX2" fmla="*/ 806487 w 886068"/>
                <a:gd name="csY2" fmla="*/ 267381 h 494440"/>
                <a:gd name="csX3" fmla="*/ 882377 w 886068"/>
                <a:gd name="csY3" fmla="*/ 272053 h 494440"/>
                <a:gd name="csX4" fmla="*/ 886068 w 886068"/>
                <a:gd name="csY4" fmla="*/ 494440 h 494440"/>
                <a:gd name="csX5" fmla="*/ 109388 w 886068"/>
                <a:gd name="csY5" fmla="*/ 494333 h 494440"/>
                <a:gd name="csX6" fmla="*/ 114257 w 886068"/>
                <a:gd name="csY6" fmla="*/ 293804 h 494440"/>
                <a:gd name="csX7" fmla="*/ 0 w 886068"/>
                <a:gd name="csY7" fmla="*/ 295406 h 494440"/>
                <a:gd name="csX8" fmla="*/ 1735 w 886068"/>
                <a:gd name="csY8" fmla="*/ 0 h 494440"/>
                <a:gd name="csX0" fmla="*/ 1735 w 886068"/>
                <a:gd name="csY0" fmla="*/ 0 h 494440"/>
                <a:gd name="csX1" fmla="*/ 788925 w 886068"/>
                <a:gd name="csY1" fmla="*/ 2479 h 494440"/>
                <a:gd name="csX2" fmla="*/ 806487 w 886068"/>
                <a:gd name="csY2" fmla="*/ 267381 h 494440"/>
                <a:gd name="csX3" fmla="*/ 882377 w 886068"/>
                <a:gd name="csY3" fmla="*/ 272053 h 494440"/>
                <a:gd name="csX4" fmla="*/ 886068 w 886068"/>
                <a:gd name="csY4" fmla="*/ 494440 h 494440"/>
                <a:gd name="csX5" fmla="*/ 109388 w 886068"/>
                <a:gd name="csY5" fmla="*/ 494333 h 494440"/>
                <a:gd name="csX6" fmla="*/ 114257 w 886068"/>
                <a:gd name="csY6" fmla="*/ 293804 h 494440"/>
                <a:gd name="csX7" fmla="*/ 0 w 886068"/>
                <a:gd name="csY7" fmla="*/ 295406 h 494440"/>
                <a:gd name="csX8" fmla="*/ 1735 w 886068"/>
                <a:gd name="csY8" fmla="*/ 0 h 494440"/>
                <a:gd name="csX0" fmla="*/ 1735 w 886068"/>
                <a:gd name="csY0" fmla="*/ 0 h 494440"/>
                <a:gd name="csX1" fmla="*/ 802131 w 886068"/>
                <a:gd name="csY1" fmla="*/ 5137 h 494440"/>
                <a:gd name="csX2" fmla="*/ 806487 w 886068"/>
                <a:gd name="csY2" fmla="*/ 267381 h 494440"/>
                <a:gd name="csX3" fmla="*/ 882377 w 886068"/>
                <a:gd name="csY3" fmla="*/ 272053 h 494440"/>
                <a:gd name="csX4" fmla="*/ 886068 w 886068"/>
                <a:gd name="csY4" fmla="*/ 494440 h 494440"/>
                <a:gd name="csX5" fmla="*/ 109388 w 886068"/>
                <a:gd name="csY5" fmla="*/ 494333 h 494440"/>
                <a:gd name="csX6" fmla="*/ 114257 w 886068"/>
                <a:gd name="csY6" fmla="*/ 293804 h 494440"/>
                <a:gd name="csX7" fmla="*/ 0 w 886068"/>
                <a:gd name="csY7" fmla="*/ 295406 h 494440"/>
                <a:gd name="csX8" fmla="*/ 1735 w 886068"/>
                <a:gd name="csY8" fmla="*/ 0 h 4944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86068" h="494440">
                  <a:moveTo>
                    <a:pt x="1735" y="0"/>
                  </a:moveTo>
                  <a:lnTo>
                    <a:pt x="802131" y="5137"/>
                  </a:lnTo>
                  <a:lnTo>
                    <a:pt x="806487" y="267381"/>
                  </a:lnTo>
                  <a:lnTo>
                    <a:pt x="882377" y="272053"/>
                  </a:lnTo>
                  <a:cubicBezTo>
                    <a:pt x="883607" y="346182"/>
                    <a:pt x="884838" y="420311"/>
                    <a:pt x="886068" y="494440"/>
                  </a:cubicBezTo>
                  <a:lnTo>
                    <a:pt x="109388" y="494333"/>
                  </a:lnTo>
                  <a:lnTo>
                    <a:pt x="114257" y="293804"/>
                  </a:lnTo>
                  <a:lnTo>
                    <a:pt x="0" y="295406"/>
                  </a:lnTo>
                  <a:cubicBezTo>
                    <a:pt x="578" y="196937"/>
                    <a:pt x="1157" y="98469"/>
                    <a:pt x="173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102" name="Gerader Verbinder 101">
              <a:extLst>
                <a:ext uri="{FF2B5EF4-FFF2-40B4-BE49-F238E27FC236}">
                  <a16:creationId xmlns:a16="http://schemas.microsoft.com/office/drawing/2014/main" id="{1D3D87AA-6362-0755-B1B6-A115191F6D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13721" y="4451849"/>
              <a:ext cx="191362" cy="298845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hteck 102">
              <a:extLst>
                <a:ext uri="{FF2B5EF4-FFF2-40B4-BE49-F238E27FC236}">
                  <a16:creationId xmlns:a16="http://schemas.microsoft.com/office/drawing/2014/main" id="{5BC20C84-10F9-44D3-5FB3-FE037AA4CBD0}"/>
                </a:ext>
              </a:extLst>
            </p:cNvPr>
            <p:cNvSpPr/>
            <p:nvPr/>
          </p:nvSpPr>
          <p:spPr>
            <a:xfrm rot="2017184">
              <a:off x="5240719" y="3620493"/>
              <a:ext cx="788777" cy="601527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" name="Rechteck 103">
              <a:extLst>
                <a:ext uri="{FF2B5EF4-FFF2-40B4-BE49-F238E27FC236}">
                  <a16:creationId xmlns:a16="http://schemas.microsoft.com/office/drawing/2014/main" id="{845CDAEE-7C3F-2772-2930-A75A14698B06}"/>
                </a:ext>
              </a:extLst>
            </p:cNvPr>
            <p:cNvSpPr/>
            <p:nvPr/>
          </p:nvSpPr>
          <p:spPr>
            <a:xfrm rot="2017184">
              <a:off x="5575952" y="3116678"/>
              <a:ext cx="788777" cy="601527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5" name="Rechteck 104">
              <a:extLst>
                <a:ext uri="{FF2B5EF4-FFF2-40B4-BE49-F238E27FC236}">
                  <a16:creationId xmlns:a16="http://schemas.microsoft.com/office/drawing/2014/main" id="{EA4FC56E-3F42-AAB6-F4F7-78A2A241C37B}"/>
                </a:ext>
              </a:extLst>
            </p:cNvPr>
            <p:cNvSpPr/>
            <p:nvPr/>
          </p:nvSpPr>
          <p:spPr>
            <a:xfrm rot="2017184">
              <a:off x="6232824" y="4523686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6" name="Rechteck 105">
              <a:extLst>
                <a:ext uri="{FF2B5EF4-FFF2-40B4-BE49-F238E27FC236}">
                  <a16:creationId xmlns:a16="http://schemas.microsoft.com/office/drawing/2014/main" id="{11FA206E-4D13-3676-81F9-02617F8CAE29}"/>
                </a:ext>
              </a:extLst>
            </p:cNvPr>
            <p:cNvSpPr/>
            <p:nvPr/>
          </p:nvSpPr>
          <p:spPr>
            <a:xfrm rot="2017184">
              <a:off x="6435313" y="4219518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7" name="Rechteck 106">
              <a:extLst>
                <a:ext uri="{FF2B5EF4-FFF2-40B4-BE49-F238E27FC236}">
                  <a16:creationId xmlns:a16="http://schemas.microsoft.com/office/drawing/2014/main" id="{BFC3FC4E-7A12-D9FE-BB04-E7260D5F45B0}"/>
                </a:ext>
              </a:extLst>
            </p:cNvPr>
            <p:cNvSpPr/>
            <p:nvPr/>
          </p:nvSpPr>
          <p:spPr>
            <a:xfrm rot="2017184">
              <a:off x="6637803" y="3914094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8" name="Rechteck 107">
              <a:extLst>
                <a:ext uri="{FF2B5EF4-FFF2-40B4-BE49-F238E27FC236}">
                  <a16:creationId xmlns:a16="http://schemas.microsoft.com/office/drawing/2014/main" id="{DB0501E3-C28D-E608-8F60-7EB0DE0A35A0}"/>
                </a:ext>
              </a:extLst>
            </p:cNvPr>
            <p:cNvSpPr/>
            <p:nvPr/>
          </p:nvSpPr>
          <p:spPr>
            <a:xfrm rot="2017184">
              <a:off x="6842231" y="3607796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9" name="Rechteck 108">
              <a:extLst>
                <a:ext uri="{FF2B5EF4-FFF2-40B4-BE49-F238E27FC236}">
                  <a16:creationId xmlns:a16="http://schemas.microsoft.com/office/drawing/2014/main" id="{2AEA373A-433A-9698-34FB-AF3374532329}"/>
                </a:ext>
              </a:extLst>
            </p:cNvPr>
            <p:cNvSpPr/>
            <p:nvPr/>
          </p:nvSpPr>
          <p:spPr>
            <a:xfrm rot="2017184">
              <a:off x="7047985" y="3301498"/>
              <a:ext cx="639126" cy="363156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0" name="Rechteck 109">
              <a:extLst>
                <a:ext uri="{FF2B5EF4-FFF2-40B4-BE49-F238E27FC236}">
                  <a16:creationId xmlns:a16="http://schemas.microsoft.com/office/drawing/2014/main" id="{94B830B5-DDB3-07EA-C50A-1B6FCD52222A}"/>
                </a:ext>
              </a:extLst>
            </p:cNvPr>
            <p:cNvSpPr/>
            <p:nvPr/>
          </p:nvSpPr>
          <p:spPr>
            <a:xfrm rot="2017184">
              <a:off x="7432684" y="3435974"/>
              <a:ext cx="462718" cy="1496685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1" name="Rechteck 19">
              <a:extLst>
                <a:ext uri="{FF2B5EF4-FFF2-40B4-BE49-F238E27FC236}">
                  <a16:creationId xmlns:a16="http://schemas.microsoft.com/office/drawing/2014/main" id="{03CFBA75-C06C-F3D1-6328-2494FAFBF22D}"/>
                </a:ext>
              </a:extLst>
            </p:cNvPr>
            <p:cNvSpPr/>
            <p:nvPr/>
          </p:nvSpPr>
          <p:spPr>
            <a:xfrm rot="2017184">
              <a:off x="7723623" y="4197582"/>
              <a:ext cx="1636795" cy="1121037"/>
            </a:xfrm>
            <a:custGeom>
              <a:avLst/>
              <a:gdLst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0 w 1636795"/>
                <a:gd name="csY3" fmla="*/ 1111122 h 1111122"/>
                <a:gd name="csX4" fmla="*/ 0 w 1636795"/>
                <a:gd name="csY4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532597 w 1636795"/>
                <a:gd name="csY3" fmla="*/ 110624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495364 w 1636795"/>
                <a:gd name="csY3" fmla="*/ 77069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679556 w 1636795"/>
                <a:gd name="csY3" fmla="*/ 828384 h 1111122"/>
                <a:gd name="csX4" fmla="*/ 495364 w 1636795"/>
                <a:gd name="csY4" fmla="*/ 770699 h 1111122"/>
                <a:gd name="csX5" fmla="*/ 0 w 1636795"/>
                <a:gd name="csY5" fmla="*/ 1111122 h 1111122"/>
                <a:gd name="csX6" fmla="*/ 0 w 1636795"/>
                <a:gd name="csY6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1636795 w 1636795"/>
                <a:gd name="csY2" fmla="*/ 1111122 h 1111122"/>
                <a:gd name="csX3" fmla="*/ 607465 w 1636795"/>
                <a:gd name="csY3" fmla="*/ 913493 h 1111122"/>
                <a:gd name="csX4" fmla="*/ 495364 w 1636795"/>
                <a:gd name="csY4" fmla="*/ 770699 h 1111122"/>
                <a:gd name="csX5" fmla="*/ 0 w 1636795"/>
                <a:gd name="csY5" fmla="*/ 1111122 h 1111122"/>
                <a:gd name="csX6" fmla="*/ 0 w 1636795"/>
                <a:gd name="csY6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607465 w 1636795"/>
                <a:gd name="csY2" fmla="*/ 913493 h 1111122"/>
                <a:gd name="csX3" fmla="*/ 495364 w 1636795"/>
                <a:gd name="csY3" fmla="*/ 77069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601528 w 1636795"/>
                <a:gd name="csY2" fmla="*/ 908864 h 1111122"/>
                <a:gd name="csX3" fmla="*/ 495364 w 1636795"/>
                <a:gd name="csY3" fmla="*/ 77069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0 w 1636795"/>
                <a:gd name="csY0" fmla="*/ 0 h 1111122"/>
                <a:gd name="csX1" fmla="*/ 1636795 w 1636795"/>
                <a:gd name="csY1" fmla="*/ 0 h 1111122"/>
                <a:gd name="csX2" fmla="*/ 603501 w 1636795"/>
                <a:gd name="csY2" fmla="*/ 916132 h 1111122"/>
                <a:gd name="csX3" fmla="*/ 495364 w 1636795"/>
                <a:gd name="csY3" fmla="*/ 770699 h 1111122"/>
                <a:gd name="csX4" fmla="*/ 0 w 1636795"/>
                <a:gd name="csY4" fmla="*/ 1111122 h 1111122"/>
                <a:gd name="csX5" fmla="*/ 0 w 1636795"/>
                <a:gd name="csY5" fmla="*/ 0 h 1111122"/>
                <a:gd name="csX0" fmla="*/ 2658 w 1639453"/>
                <a:gd name="csY0" fmla="*/ 0 h 1124328"/>
                <a:gd name="csX1" fmla="*/ 1639453 w 1639453"/>
                <a:gd name="csY1" fmla="*/ 0 h 1124328"/>
                <a:gd name="csX2" fmla="*/ 606159 w 1639453"/>
                <a:gd name="csY2" fmla="*/ 916132 h 1124328"/>
                <a:gd name="csX3" fmla="*/ 498022 w 1639453"/>
                <a:gd name="csY3" fmla="*/ 770699 h 1124328"/>
                <a:gd name="csX4" fmla="*/ 0 w 1639453"/>
                <a:gd name="csY4" fmla="*/ 1124328 h 1124328"/>
                <a:gd name="csX5" fmla="*/ 2658 w 1639453"/>
                <a:gd name="csY5" fmla="*/ 0 h 1124328"/>
                <a:gd name="csX0" fmla="*/ 0 w 1636795"/>
                <a:gd name="csY0" fmla="*/ 0 h 1121037"/>
                <a:gd name="csX1" fmla="*/ 1636795 w 1636795"/>
                <a:gd name="csY1" fmla="*/ 0 h 1121037"/>
                <a:gd name="csX2" fmla="*/ 603501 w 1636795"/>
                <a:gd name="csY2" fmla="*/ 916132 h 1121037"/>
                <a:gd name="csX3" fmla="*/ 495364 w 1636795"/>
                <a:gd name="csY3" fmla="*/ 770699 h 1121037"/>
                <a:gd name="csX4" fmla="*/ 6592 w 1636795"/>
                <a:gd name="csY4" fmla="*/ 1121037 h 1121037"/>
                <a:gd name="csX5" fmla="*/ 0 w 1636795"/>
                <a:gd name="csY5" fmla="*/ 0 h 11210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636795" h="1121037">
                  <a:moveTo>
                    <a:pt x="0" y="0"/>
                  </a:moveTo>
                  <a:lnTo>
                    <a:pt x="1636795" y="0"/>
                  </a:lnTo>
                  <a:lnTo>
                    <a:pt x="603501" y="916132"/>
                  </a:lnTo>
                  <a:lnTo>
                    <a:pt x="495364" y="770699"/>
                  </a:lnTo>
                  <a:lnTo>
                    <a:pt x="6592" y="1121037"/>
                  </a:lnTo>
                  <a:cubicBezTo>
                    <a:pt x="4395" y="747358"/>
                    <a:pt x="2197" y="373679"/>
                    <a:pt x="0" y="0"/>
                  </a:cubicBez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2" name="Rechteck 111">
              <a:extLst>
                <a:ext uri="{FF2B5EF4-FFF2-40B4-BE49-F238E27FC236}">
                  <a16:creationId xmlns:a16="http://schemas.microsoft.com/office/drawing/2014/main" id="{CFF51F1B-72D9-93AD-495B-B10EA490C3D1}"/>
                </a:ext>
              </a:extLst>
            </p:cNvPr>
            <p:cNvSpPr/>
            <p:nvPr/>
          </p:nvSpPr>
          <p:spPr>
            <a:xfrm rot="2017184">
              <a:off x="2561638" y="4522143"/>
              <a:ext cx="278735" cy="182116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4" name="Halbbogen 113">
              <a:extLst>
                <a:ext uri="{FF2B5EF4-FFF2-40B4-BE49-F238E27FC236}">
                  <a16:creationId xmlns:a16="http://schemas.microsoft.com/office/drawing/2014/main" id="{4A9FD2D4-0992-DB82-CD3D-DCEC1D80668B}"/>
                </a:ext>
              </a:extLst>
            </p:cNvPr>
            <p:cNvSpPr/>
            <p:nvPr/>
          </p:nvSpPr>
          <p:spPr>
            <a:xfrm rot="18594391">
              <a:off x="2319623" y="4597470"/>
              <a:ext cx="468000" cy="413969"/>
            </a:xfrm>
            <a:prstGeom prst="blockArc">
              <a:avLst>
                <a:gd name="adj1" fmla="val 10800000"/>
                <a:gd name="adj2" fmla="val 17292463"/>
                <a:gd name="adj3" fmla="val 14663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5" name="Halbbogen 114">
              <a:extLst>
                <a:ext uri="{FF2B5EF4-FFF2-40B4-BE49-F238E27FC236}">
                  <a16:creationId xmlns:a16="http://schemas.microsoft.com/office/drawing/2014/main" id="{BD992BBB-DA91-FF3B-34FE-7BCA71B01687}"/>
                </a:ext>
              </a:extLst>
            </p:cNvPr>
            <p:cNvSpPr/>
            <p:nvPr/>
          </p:nvSpPr>
          <p:spPr>
            <a:xfrm rot="11224204">
              <a:off x="2335152" y="4639845"/>
              <a:ext cx="468000" cy="413969"/>
            </a:xfrm>
            <a:prstGeom prst="blockArc">
              <a:avLst>
                <a:gd name="adj1" fmla="val 10800000"/>
                <a:gd name="adj2" fmla="val 17292463"/>
                <a:gd name="adj3" fmla="val 14663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6" name="Rechteck 115">
              <a:extLst>
                <a:ext uri="{FF2B5EF4-FFF2-40B4-BE49-F238E27FC236}">
                  <a16:creationId xmlns:a16="http://schemas.microsoft.com/office/drawing/2014/main" id="{29D1913D-03F4-811A-A0A1-8EDD1AB9A72C}"/>
                </a:ext>
              </a:extLst>
            </p:cNvPr>
            <p:cNvSpPr/>
            <p:nvPr/>
          </p:nvSpPr>
          <p:spPr>
            <a:xfrm rot="2017184">
              <a:off x="1626406" y="4228341"/>
              <a:ext cx="147002" cy="306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7" name="Rechteck 116">
              <a:extLst>
                <a:ext uri="{FF2B5EF4-FFF2-40B4-BE49-F238E27FC236}">
                  <a16:creationId xmlns:a16="http://schemas.microsoft.com/office/drawing/2014/main" id="{4ED200DE-BF46-46A8-BDAE-22F1C2B745FB}"/>
                </a:ext>
              </a:extLst>
            </p:cNvPr>
            <p:cNvSpPr/>
            <p:nvPr/>
          </p:nvSpPr>
          <p:spPr>
            <a:xfrm rot="18170521">
              <a:off x="412809" y="581446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8" name="Rechteck 117">
              <a:extLst>
                <a:ext uri="{FF2B5EF4-FFF2-40B4-BE49-F238E27FC236}">
                  <a16:creationId xmlns:a16="http://schemas.microsoft.com/office/drawing/2014/main" id="{A3B1BD7E-43D6-9B2E-D373-5C6A0DF33C6A}"/>
                </a:ext>
              </a:extLst>
            </p:cNvPr>
            <p:cNvSpPr/>
            <p:nvPr/>
          </p:nvSpPr>
          <p:spPr>
            <a:xfrm rot="18170521">
              <a:off x="562448" y="557235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9" name="Rechteck 118">
              <a:extLst>
                <a:ext uri="{FF2B5EF4-FFF2-40B4-BE49-F238E27FC236}">
                  <a16:creationId xmlns:a16="http://schemas.microsoft.com/office/drawing/2014/main" id="{251C2010-1901-E6C2-1AAC-200DCB9AF18A}"/>
                </a:ext>
              </a:extLst>
            </p:cNvPr>
            <p:cNvSpPr/>
            <p:nvPr/>
          </p:nvSpPr>
          <p:spPr>
            <a:xfrm rot="18170521">
              <a:off x="738036" y="529276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0" name="Rechteck 119">
              <a:extLst>
                <a:ext uri="{FF2B5EF4-FFF2-40B4-BE49-F238E27FC236}">
                  <a16:creationId xmlns:a16="http://schemas.microsoft.com/office/drawing/2014/main" id="{1B38FBDC-CB2C-B4C6-503F-3AE76899B476}"/>
                </a:ext>
              </a:extLst>
            </p:cNvPr>
            <p:cNvSpPr/>
            <p:nvPr/>
          </p:nvSpPr>
          <p:spPr>
            <a:xfrm rot="18170521">
              <a:off x="892321" y="504364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1" name="Rechteck 120">
              <a:extLst>
                <a:ext uri="{FF2B5EF4-FFF2-40B4-BE49-F238E27FC236}">
                  <a16:creationId xmlns:a16="http://schemas.microsoft.com/office/drawing/2014/main" id="{56BD6740-DBF4-FD0E-4402-BF01E23E3E60}"/>
                </a:ext>
              </a:extLst>
            </p:cNvPr>
            <p:cNvSpPr/>
            <p:nvPr/>
          </p:nvSpPr>
          <p:spPr>
            <a:xfrm rot="18170521">
              <a:off x="1057004" y="479451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2" name="Rechteck 121">
              <a:extLst>
                <a:ext uri="{FF2B5EF4-FFF2-40B4-BE49-F238E27FC236}">
                  <a16:creationId xmlns:a16="http://schemas.microsoft.com/office/drawing/2014/main" id="{4282E9C8-A6CD-3AE7-0954-5753DF894E66}"/>
                </a:ext>
              </a:extLst>
            </p:cNvPr>
            <p:cNvSpPr/>
            <p:nvPr/>
          </p:nvSpPr>
          <p:spPr>
            <a:xfrm rot="18170521">
              <a:off x="1246114" y="450982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3" name="Rechteck 122">
              <a:extLst>
                <a:ext uri="{FF2B5EF4-FFF2-40B4-BE49-F238E27FC236}">
                  <a16:creationId xmlns:a16="http://schemas.microsoft.com/office/drawing/2014/main" id="{D4050E88-AC80-78E4-2E4E-FD751DAA67E4}"/>
                </a:ext>
              </a:extLst>
            </p:cNvPr>
            <p:cNvSpPr/>
            <p:nvPr/>
          </p:nvSpPr>
          <p:spPr>
            <a:xfrm rot="18170521">
              <a:off x="1775780" y="372012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4" name="Rechteck 123">
              <a:extLst>
                <a:ext uri="{FF2B5EF4-FFF2-40B4-BE49-F238E27FC236}">
                  <a16:creationId xmlns:a16="http://schemas.microsoft.com/office/drawing/2014/main" id="{AA6EB620-024B-F14C-9993-95EE495EA3F1}"/>
                </a:ext>
              </a:extLst>
            </p:cNvPr>
            <p:cNvSpPr/>
            <p:nvPr/>
          </p:nvSpPr>
          <p:spPr>
            <a:xfrm rot="18170521">
              <a:off x="1940463" y="347099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5" name="Rechteck 124">
              <a:extLst>
                <a:ext uri="{FF2B5EF4-FFF2-40B4-BE49-F238E27FC236}">
                  <a16:creationId xmlns:a16="http://schemas.microsoft.com/office/drawing/2014/main" id="{3F7B75E8-EE3C-4FE0-2EF3-CCF5E01F9126}"/>
                </a:ext>
              </a:extLst>
            </p:cNvPr>
            <p:cNvSpPr/>
            <p:nvPr/>
          </p:nvSpPr>
          <p:spPr>
            <a:xfrm rot="18170521">
              <a:off x="2129573" y="318630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26" name="Rechteck 125">
              <a:extLst>
                <a:ext uri="{FF2B5EF4-FFF2-40B4-BE49-F238E27FC236}">
                  <a16:creationId xmlns:a16="http://schemas.microsoft.com/office/drawing/2014/main" id="{597830DD-4E77-7B4C-E975-ABF94A492A4A}"/>
                </a:ext>
              </a:extLst>
            </p:cNvPr>
            <p:cNvSpPr/>
            <p:nvPr/>
          </p:nvSpPr>
          <p:spPr>
            <a:xfrm rot="2094434">
              <a:off x="2348832" y="3124034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7" name="Rechteck 126">
              <a:extLst>
                <a:ext uri="{FF2B5EF4-FFF2-40B4-BE49-F238E27FC236}">
                  <a16:creationId xmlns:a16="http://schemas.microsoft.com/office/drawing/2014/main" id="{60246C60-FBE3-0B80-BFFD-58C0623BADC4}"/>
                </a:ext>
              </a:extLst>
            </p:cNvPr>
            <p:cNvSpPr/>
            <p:nvPr/>
          </p:nvSpPr>
          <p:spPr>
            <a:xfrm rot="2094434">
              <a:off x="2584709" y="328447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8" name="Rechteck 127">
              <a:extLst>
                <a:ext uri="{FF2B5EF4-FFF2-40B4-BE49-F238E27FC236}">
                  <a16:creationId xmlns:a16="http://schemas.microsoft.com/office/drawing/2014/main" id="{D75C1E34-DFBE-F548-4C6C-C89C05F61AD1}"/>
                </a:ext>
              </a:extLst>
            </p:cNvPr>
            <p:cNvSpPr/>
            <p:nvPr/>
          </p:nvSpPr>
          <p:spPr>
            <a:xfrm rot="2094434">
              <a:off x="2826220" y="343360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9" name="Rechteck 128">
              <a:extLst>
                <a:ext uri="{FF2B5EF4-FFF2-40B4-BE49-F238E27FC236}">
                  <a16:creationId xmlns:a16="http://schemas.microsoft.com/office/drawing/2014/main" id="{567A9CB5-98B4-9913-5D42-070E9042B1B6}"/>
                </a:ext>
              </a:extLst>
            </p:cNvPr>
            <p:cNvSpPr/>
            <p:nvPr/>
          </p:nvSpPr>
          <p:spPr>
            <a:xfrm rot="2094434">
              <a:off x="3062097" y="3594040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0" name="Rechteck 129">
              <a:extLst>
                <a:ext uri="{FF2B5EF4-FFF2-40B4-BE49-F238E27FC236}">
                  <a16:creationId xmlns:a16="http://schemas.microsoft.com/office/drawing/2014/main" id="{19A680A8-62EA-6A58-836A-9AB7E96093ED}"/>
                </a:ext>
              </a:extLst>
            </p:cNvPr>
            <p:cNvSpPr/>
            <p:nvPr/>
          </p:nvSpPr>
          <p:spPr>
            <a:xfrm rot="2094434">
              <a:off x="3320237" y="376394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1" name="Rechteck 130">
              <a:extLst>
                <a:ext uri="{FF2B5EF4-FFF2-40B4-BE49-F238E27FC236}">
                  <a16:creationId xmlns:a16="http://schemas.microsoft.com/office/drawing/2014/main" id="{44A731E0-024D-C0C8-1ED3-365B3B3FC9BD}"/>
                </a:ext>
              </a:extLst>
            </p:cNvPr>
            <p:cNvSpPr/>
            <p:nvPr/>
          </p:nvSpPr>
          <p:spPr>
            <a:xfrm rot="2094434">
              <a:off x="3556114" y="392438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2" name="Rechteck 131">
              <a:extLst>
                <a:ext uri="{FF2B5EF4-FFF2-40B4-BE49-F238E27FC236}">
                  <a16:creationId xmlns:a16="http://schemas.microsoft.com/office/drawing/2014/main" id="{15D0BB7D-3102-5191-2D74-020594055035}"/>
                </a:ext>
              </a:extLst>
            </p:cNvPr>
            <p:cNvSpPr/>
            <p:nvPr/>
          </p:nvSpPr>
          <p:spPr>
            <a:xfrm rot="2094434">
              <a:off x="3829978" y="410799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3" name="Rechteck 132">
              <a:extLst>
                <a:ext uri="{FF2B5EF4-FFF2-40B4-BE49-F238E27FC236}">
                  <a16:creationId xmlns:a16="http://schemas.microsoft.com/office/drawing/2014/main" id="{1D70EDC0-8577-4EDE-E07C-0B56B5BF54A1}"/>
                </a:ext>
              </a:extLst>
            </p:cNvPr>
            <p:cNvSpPr/>
            <p:nvPr/>
          </p:nvSpPr>
          <p:spPr>
            <a:xfrm rot="2094434">
              <a:off x="4065855" y="426843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4" name="Rechteck 133">
              <a:extLst>
                <a:ext uri="{FF2B5EF4-FFF2-40B4-BE49-F238E27FC236}">
                  <a16:creationId xmlns:a16="http://schemas.microsoft.com/office/drawing/2014/main" id="{4A793186-938A-55A8-8EC0-4F4A528F2E18}"/>
                </a:ext>
              </a:extLst>
            </p:cNvPr>
            <p:cNvSpPr/>
            <p:nvPr/>
          </p:nvSpPr>
          <p:spPr>
            <a:xfrm rot="2094434">
              <a:off x="4332902" y="443631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5" name="Rechteck 134">
              <a:extLst>
                <a:ext uri="{FF2B5EF4-FFF2-40B4-BE49-F238E27FC236}">
                  <a16:creationId xmlns:a16="http://schemas.microsoft.com/office/drawing/2014/main" id="{E127433A-9B7B-B658-6586-615DEE39BC10}"/>
                </a:ext>
              </a:extLst>
            </p:cNvPr>
            <p:cNvSpPr/>
            <p:nvPr/>
          </p:nvSpPr>
          <p:spPr>
            <a:xfrm rot="2094434">
              <a:off x="4568779" y="459675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6" name="Rechteck 135">
              <a:extLst>
                <a:ext uri="{FF2B5EF4-FFF2-40B4-BE49-F238E27FC236}">
                  <a16:creationId xmlns:a16="http://schemas.microsoft.com/office/drawing/2014/main" id="{9B442C91-B43C-1458-D27B-41EC390E4A56}"/>
                </a:ext>
              </a:extLst>
            </p:cNvPr>
            <p:cNvSpPr/>
            <p:nvPr/>
          </p:nvSpPr>
          <p:spPr>
            <a:xfrm rot="18205760">
              <a:off x="5132091" y="3775085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7" name="Rechteck 136">
              <a:extLst>
                <a:ext uri="{FF2B5EF4-FFF2-40B4-BE49-F238E27FC236}">
                  <a16:creationId xmlns:a16="http://schemas.microsoft.com/office/drawing/2014/main" id="{E0861CFC-FEAB-FD4A-BF72-FF7EE07E886D}"/>
                </a:ext>
              </a:extLst>
            </p:cNvPr>
            <p:cNvSpPr/>
            <p:nvPr/>
          </p:nvSpPr>
          <p:spPr>
            <a:xfrm rot="18205760">
              <a:off x="5281288" y="3549026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8" name="Rechteck 137">
              <a:extLst>
                <a:ext uri="{FF2B5EF4-FFF2-40B4-BE49-F238E27FC236}">
                  <a16:creationId xmlns:a16="http://schemas.microsoft.com/office/drawing/2014/main" id="{7F6E626A-399E-3969-00A6-891DF6F6800F}"/>
                </a:ext>
              </a:extLst>
            </p:cNvPr>
            <p:cNvSpPr/>
            <p:nvPr/>
          </p:nvSpPr>
          <p:spPr>
            <a:xfrm rot="18205760">
              <a:off x="5474681" y="3257421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9" name="Rechteck 138">
              <a:extLst>
                <a:ext uri="{FF2B5EF4-FFF2-40B4-BE49-F238E27FC236}">
                  <a16:creationId xmlns:a16="http://schemas.microsoft.com/office/drawing/2014/main" id="{64561467-89B5-8D34-63E9-14274792FC96}"/>
                </a:ext>
              </a:extLst>
            </p:cNvPr>
            <p:cNvSpPr/>
            <p:nvPr/>
          </p:nvSpPr>
          <p:spPr>
            <a:xfrm rot="18205760">
              <a:off x="5623878" y="3031362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0" name="Rechteck 139">
              <a:extLst>
                <a:ext uri="{FF2B5EF4-FFF2-40B4-BE49-F238E27FC236}">
                  <a16:creationId xmlns:a16="http://schemas.microsoft.com/office/drawing/2014/main" id="{939767D8-A6EC-2F69-F5D8-87E0364D0326}"/>
                </a:ext>
              </a:extLst>
            </p:cNvPr>
            <p:cNvSpPr/>
            <p:nvPr/>
          </p:nvSpPr>
          <p:spPr>
            <a:xfrm>
              <a:off x="11031434" y="6104429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1" name="Rechteck 140">
              <a:extLst>
                <a:ext uri="{FF2B5EF4-FFF2-40B4-BE49-F238E27FC236}">
                  <a16:creationId xmlns:a16="http://schemas.microsoft.com/office/drawing/2014/main" id="{EB6876BC-8B8B-41E5-5401-2364DC39BEEC}"/>
                </a:ext>
              </a:extLst>
            </p:cNvPr>
            <p:cNvSpPr/>
            <p:nvPr/>
          </p:nvSpPr>
          <p:spPr>
            <a:xfrm>
              <a:off x="11362029" y="6104428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2" name="Parallelogramm 27">
              <a:extLst>
                <a:ext uri="{FF2B5EF4-FFF2-40B4-BE49-F238E27FC236}">
                  <a16:creationId xmlns:a16="http://schemas.microsoft.com/office/drawing/2014/main" id="{2825D0FF-4660-455B-C9F0-170A8B994EFC}"/>
                </a:ext>
              </a:extLst>
            </p:cNvPr>
            <p:cNvSpPr/>
            <p:nvPr/>
          </p:nvSpPr>
          <p:spPr>
            <a:xfrm>
              <a:off x="10278342" y="4768555"/>
              <a:ext cx="737635" cy="504825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1038225 w 1038225"/>
                <a:gd name="csY3" fmla="*/ 327025 h 857250"/>
                <a:gd name="csX4" fmla="*/ 713585 w 1038225"/>
                <a:gd name="csY4" fmla="*/ 857250 h 857250"/>
                <a:gd name="csX5" fmla="*/ 0 w 1038225"/>
                <a:gd name="csY5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824465 w 1038225"/>
                <a:gd name="csY3" fmla="*/ 186185 h 857250"/>
                <a:gd name="csX4" fmla="*/ 1038225 w 1038225"/>
                <a:gd name="csY4" fmla="*/ 327025 h 857250"/>
                <a:gd name="csX5" fmla="*/ 713585 w 1038225"/>
                <a:gd name="csY5" fmla="*/ 857250 h 857250"/>
                <a:gd name="csX6" fmla="*/ 0 w 1038225"/>
                <a:gd name="csY6" fmla="*/ 857250 h 857250"/>
                <a:gd name="csX0" fmla="*/ 0 w 1038225"/>
                <a:gd name="csY0" fmla="*/ 671065 h 671065"/>
                <a:gd name="csX1" fmla="*/ 300590 w 1038225"/>
                <a:gd name="csY1" fmla="*/ 178594 h 671065"/>
                <a:gd name="csX2" fmla="*/ 824465 w 1038225"/>
                <a:gd name="csY2" fmla="*/ 0 h 671065"/>
                <a:gd name="csX3" fmla="*/ 1038225 w 1038225"/>
                <a:gd name="csY3" fmla="*/ 140840 h 671065"/>
                <a:gd name="csX4" fmla="*/ 713585 w 1038225"/>
                <a:gd name="csY4" fmla="*/ 671065 h 671065"/>
                <a:gd name="csX5" fmla="*/ 0 w 1038225"/>
                <a:gd name="csY5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412995 w 737635"/>
                <a:gd name="csY4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509587 w 737635"/>
                <a:gd name="csY4" fmla="*/ 504825 h 671065"/>
                <a:gd name="csX5" fmla="*/ 412995 w 737635"/>
                <a:gd name="csY5" fmla="*/ 671065 h 671065"/>
                <a:gd name="csX0" fmla="*/ 509587 w 737635"/>
                <a:gd name="csY0" fmla="*/ 504825 h 504825"/>
                <a:gd name="csX1" fmla="*/ 0 w 737635"/>
                <a:gd name="csY1" fmla="*/ 178594 h 504825"/>
                <a:gd name="csX2" fmla="*/ 523875 w 737635"/>
                <a:gd name="csY2" fmla="*/ 0 h 504825"/>
                <a:gd name="csX3" fmla="*/ 737635 w 737635"/>
                <a:gd name="csY3" fmla="*/ 140840 h 504825"/>
                <a:gd name="csX4" fmla="*/ 509587 w 737635"/>
                <a:gd name="csY4" fmla="*/ 504825 h 5048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37635" h="504825">
                  <a:moveTo>
                    <a:pt x="509587" y="504825"/>
                  </a:moveTo>
                  <a:lnTo>
                    <a:pt x="0" y="178594"/>
                  </a:lnTo>
                  <a:lnTo>
                    <a:pt x="523875" y="0"/>
                  </a:lnTo>
                  <a:lnTo>
                    <a:pt x="737635" y="140840"/>
                  </a:lnTo>
                  <a:lnTo>
                    <a:pt x="509587" y="504825"/>
                  </a:lnTo>
                  <a:close/>
                </a:path>
              </a:pathLst>
            </a:cu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3" name="Rechteck 172">
              <a:extLst>
                <a:ext uri="{FF2B5EF4-FFF2-40B4-BE49-F238E27FC236}">
                  <a16:creationId xmlns:a16="http://schemas.microsoft.com/office/drawing/2014/main" id="{D68FFEF1-3068-24EC-14B4-76A6FA64F4F5}"/>
                </a:ext>
              </a:extLst>
            </p:cNvPr>
            <p:cNvSpPr/>
            <p:nvPr/>
          </p:nvSpPr>
          <p:spPr>
            <a:xfrm rot="2017184">
              <a:off x="8041606" y="4205107"/>
              <a:ext cx="1349010" cy="81914"/>
            </a:xfrm>
            <a:custGeom>
              <a:avLst/>
              <a:gdLst>
                <a:gd name="csX0" fmla="*/ 0 w 1349010"/>
                <a:gd name="csY0" fmla="*/ 0 h 81914"/>
                <a:gd name="csX1" fmla="*/ 1349010 w 1349010"/>
                <a:gd name="csY1" fmla="*/ 0 h 81914"/>
                <a:gd name="csX2" fmla="*/ 1349010 w 1349010"/>
                <a:gd name="csY2" fmla="*/ 81914 h 81914"/>
                <a:gd name="csX3" fmla="*/ 0 w 1349010"/>
                <a:gd name="csY3" fmla="*/ 81914 h 81914"/>
                <a:gd name="csX4" fmla="*/ 0 w 1349010"/>
                <a:gd name="csY4" fmla="*/ 0 h 81914"/>
                <a:gd name="csX0" fmla="*/ 0 w 1349010"/>
                <a:gd name="csY0" fmla="*/ 0 h 81914"/>
                <a:gd name="csX1" fmla="*/ 1349010 w 1349010"/>
                <a:gd name="csY1" fmla="*/ 0 h 81914"/>
                <a:gd name="csX2" fmla="*/ 1349010 w 1349010"/>
                <a:gd name="csY2" fmla="*/ 81914 h 81914"/>
                <a:gd name="csX3" fmla="*/ 1276124 w 1349010"/>
                <a:gd name="csY3" fmla="*/ 76796 h 81914"/>
                <a:gd name="csX4" fmla="*/ 0 w 1349010"/>
                <a:gd name="csY4" fmla="*/ 81914 h 81914"/>
                <a:gd name="csX5" fmla="*/ 0 w 1349010"/>
                <a:gd name="csY5" fmla="*/ 0 h 81914"/>
                <a:gd name="csX0" fmla="*/ 0 w 1349010"/>
                <a:gd name="csY0" fmla="*/ 0 h 81914"/>
                <a:gd name="csX1" fmla="*/ 1349010 w 1349010"/>
                <a:gd name="csY1" fmla="*/ 0 h 81914"/>
                <a:gd name="csX2" fmla="*/ 1276124 w 1349010"/>
                <a:gd name="csY2" fmla="*/ 76796 h 81914"/>
                <a:gd name="csX3" fmla="*/ 0 w 1349010"/>
                <a:gd name="csY3" fmla="*/ 81914 h 81914"/>
                <a:gd name="csX4" fmla="*/ 0 w 1349010"/>
                <a:gd name="csY4" fmla="*/ 0 h 81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49010" h="81914">
                  <a:moveTo>
                    <a:pt x="0" y="0"/>
                  </a:moveTo>
                  <a:lnTo>
                    <a:pt x="1349010" y="0"/>
                  </a:lnTo>
                  <a:lnTo>
                    <a:pt x="1276124" y="76796"/>
                  </a:lnTo>
                  <a:lnTo>
                    <a:pt x="0" y="819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4" name="Rechteck 143">
              <a:extLst>
                <a:ext uri="{FF2B5EF4-FFF2-40B4-BE49-F238E27FC236}">
                  <a16:creationId xmlns:a16="http://schemas.microsoft.com/office/drawing/2014/main" id="{7CC644BF-F480-0D69-949B-2DF394B630CB}"/>
                </a:ext>
              </a:extLst>
            </p:cNvPr>
            <p:cNvSpPr/>
            <p:nvPr/>
          </p:nvSpPr>
          <p:spPr>
            <a:xfrm rot="5209289">
              <a:off x="8015415" y="4794058"/>
              <a:ext cx="176006" cy="1139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5" name="Rechteck 144">
              <a:extLst>
                <a:ext uri="{FF2B5EF4-FFF2-40B4-BE49-F238E27FC236}">
                  <a16:creationId xmlns:a16="http://schemas.microsoft.com/office/drawing/2014/main" id="{C22AB6C5-63EC-73AB-5DF2-8EB1407BBF17}"/>
                </a:ext>
              </a:extLst>
            </p:cNvPr>
            <p:cNvSpPr/>
            <p:nvPr/>
          </p:nvSpPr>
          <p:spPr>
            <a:xfrm rot="2017184">
              <a:off x="5839714" y="4252628"/>
              <a:ext cx="220667" cy="2175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6" name="Rechteck 145">
              <a:extLst>
                <a:ext uri="{FF2B5EF4-FFF2-40B4-BE49-F238E27FC236}">
                  <a16:creationId xmlns:a16="http://schemas.microsoft.com/office/drawing/2014/main" id="{097E9827-40CA-33B7-24D0-6435E207ECA6}"/>
                </a:ext>
              </a:extLst>
            </p:cNvPr>
            <p:cNvSpPr/>
            <p:nvPr/>
          </p:nvSpPr>
          <p:spPr>
            <a:xfrm rot="2017184">
              <a:off x="6094694" y="4522612"/>
              <a:ext cx="138774" cy="100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7" name="Rechteck 146">
              <a:extLst>
                <a:ext uri="{FF2B5EF4-FFF2-40B4-BE49-F238E27FC236}">
                  <a16:creationId xmlns:a16="http://schemas.microsoft.com/office/drawing/2014/main" id="{74305150-2459-5D5C-2449-C31AD92EC70A}"/>
                </a:ext>
              </a:extLst>
            </p:cNvPr>
            <p:cNvSpPr/>
            <p:nvPr/>
          </p:nvSpPr>
          <p:spPr>
            <a:xfrm rot="2017184">
              <a:off x="7030699" y="3104589"/>
              <a:ext cx="152153" cy="1006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8" name="Rechteck 147">
              <a:extLst>
                <a:ext uri="{FF2B5EF4-FFF2-40B4-BE49-F238E27FC236}">
                  <a16:creationId xmlns:a16="http://schemas.microsoft.com/office/drawing/2014/main" id="{BE6F2989-2E66-B5CD-B39D-CC756B55DA87}"/>
                </a:ext>
              </a:extLst>
            </p:cNvPr>
            <p:cNvSpPr/>
            <p:nvPr/>
          </p:nvSpPr>
          <p:spPr>
            <a:xfrm rot="2017184">
              <a:off x="6134125" y="4017272"/>
              <a:ext cx="110206" cy="5762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9" name="Rechteck 148">
              <a:extLst>
                <a:ext uri="{FF2B5EF4-FFF2-40B4-BE49-F238E27FC236}">
                  <a16:creationId xmlns:a16="http://schemas.microsoft.com/office/drawing/2014/main" id="{A9CFDB34-3F69-847D-59A7-E9BBFBE65627}"/>
                </a:ext>
              </a:extLst>
            </p:cNvPr>
            <p:cNvSpPr/>
            <p:nvPr/>
          </p:nvSpPr>
          <p:spPr>
            <a:xfrm rot="2017184">
              <a:off x="6809243" y="2992709"/>
              <a:ext cx="110206" cy="5762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0" name="Parallelogramm 27">
              <a:extLst>
                <a:ext uri="{FF2B5EF4-FFF2-40B4-BE49-F238E27FC236}">
                  <a16:creationId xmlns:a16="http://schemas.microsoft.com/office/drawing/2014/main" id="{69B2D169-1A65-3A91-363E-C753939167C5}"/>
                </a:ext>
              </a:extLst>
            </p:cNvPr>
            <p:cNvSpPr/>
            <p:nvPr/>
          </p:nvSpPr>
          <p:spPr>
            <a:xfrm>
              <a:off x="9776317" y="4682795"/>
              <a:ext cx="280436" cy="209550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1038225 w 1038225"/>
                <a:gd name="csY3" fmla="*/ 327025 h 857250"/>
                <a:gd name="csX4" fmla="*/ 713585 w 1038225"/>
                <a:gd name="csY4" fmla="*/ 857250 h 857250"/>
                <a:gd name="csX5" fmla="*/ 0 w 1038225"/>
                <a:gd name="csY5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824465 w 1038225"/>
                <a:gd name="csY3" fmla="*/ 186185 h 857250"/>
                <a:gd name="csX4" fmla="*/ 1038225 w 1038225"/>
                <a:gd name="csY4" fmla="*/ 327025 h 857250"/>
                <a:gd name="csX5" fmla="*/ 713585 w 1038225"/>
                <a:gd name="csY5" fmla="*/ 857250 h 857250"/>
                <a:gd name="csX6" fmla="*/ 0 w 1038225"/>
                <a:gd name="csY6" fmla="*/ 857250 h 857250"/>
                <a:gd name="csX0" fmla="*/ 0 w 1038225"/>
                <a:gd name="csY0" fmla="*/ 671065 h 671065"/>
                <a:gd name="csX1" fmla="*/ 300590 w 1038225"/>
                <a:gd name="csY1" fmla="*/ 178594 h 671065"/>
                <a:gd name="csX2" fmla="*/ 824465 w 1038225"/>
                <a:gd name="csY2" fmla="*/ 0 h 671065"/>
                <a:gd name="csX3" fmla="*/ 1038225 w 1038225"/>
                <a:gd name="csY3" fmla="*/ 140840 h 671065"/>
                <a:gd name="csX4" fmla="*/ 713585 w 1038225"/>
                <a:gd name="csY4" fmla="*/ 671065 h 671065"/>
                <a:gd name="csX5" fmla="*/ 0 w 1038225"/>
                <a:gd name="csY5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412995 w 737635"/>
                <a:gd name="csY4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509587 w 737635"/>
                <a:gd name="csY4" fmla="*/ 504825 h 671065"/>
                <a:gd name="csX5" fmla="*/ 412995 w 737635"/>
                <a:gd name="csY5" fmla="*/ 671065 h 671065"/>
                <a:gd name="csX0" fmla="*/ 509587 w 737635"/>
                <a:gd name="csY0" fmla="*/ 504825 h 504825"/>
                <a:gd name="csX1" fmla="*/ 0 w 737635"/>
                <a:gd name="csY1" fmla="*/ 178594 h 504825"/>
                <a:gd name="csX2" fmla="*/ 523875 w 737635"/>
                <a:gd name="csY2" fmla="*/ 0 h 504825"/>
                <a:gd name="csX3" fmla="*/ 737635 w 737635"/>
                <a:gd name="csY3" fmla="*/ 140840 h 504825"/>
                <a:gd name="csX4" fmla="*/ 509587 w 737635"/>
                <a:gd name="csY4" fmla="*/ 504825 h 504825"/>
                <a:gd name="csX0" fmla="*/ 509587 w 1471612"/>
                <a:gd name="csY0" fmla="*/ 833437 h 833437"/>
                <a:gd name="csX1" fmla="*/ 0 w 1471612"/>
                <a:gd name="csY1" fmla="*/ 507206 h 833437"/>
                <a:gd name="csX2" fmla="*/ 1471612 w 1471612"/>
                <a:gd name="csY2" fmla="*/ 0 h 833437"/>
                <a:gd name="csX3" fmla="*/ 737635 w 1471612"/>
                <a:gd name="csY3" fmla="*/ 469452 h 833437"/>
                <a:gd name="csX4" fmla="*/ 509587 w 1471612"/>
                <a:gd name="csY4" fmla="*/ 833437 h 833437"/>
                <a:gd name="csX0" fmla="*/ 509587 w 1532973"/>
                <a:gd name="csY0" fmla="*/ 833437 h 833437"/>
                <a:gd name="csX1" fmla="*/ 0 w 1532973"/>
                <a:gd name="csY1" fmla="*/ 507206 h 833437"/>
                <a:gd name="csX2" fmla="*/ 1471612 w 1532973"/>
                <a:gd name="csY2" fmla="*/ 0 h 833437"/>
                <a:gd name="csX3" fmla="*/ 1532973 w 1532973"/>
                <a:gd name="csY3" fmla="*/ 219420 h 833437"/>
                <a:gd name="csX4" fmla="*/ 509587 w 1532973"/>
                <a:gd name="csY4" fmla="*/ 833437 h 833437"/>
                <a:gd name="csX0" fmla="*/ 61912 w 1532973"/>
                <a:gd name="csY0" fmla="*/ 650081 h 650081"/>
                <a:gd name="csX1" fmla="*/ 0 w 1532973"/>
                <a:gd name="csY1" fmla="*/ 507206 h 650081"/>
                <a:gd name="csX2" fmla="*/ 1471612 w 1532973"/>
                <a:gd name="csY2" fmla="*/ 0 h 650081"/>
                <a:gd name="csX3" fmla="*/ 1532973 w 1532973"/>
                <a:gd name="csY3" fmla="*/ 219420 h 650081"/>
                <a:gd name="csX4" fmla="*/ 61912 w 1532973"/>
                <a:gd name="csY4" fmla="*/ 650081 h 650081"/>
                <a:gd name="csX0" fmla="*/ 61912 w 1516304"/>
                <a:gd name="csY0" fmla="*/ 650081 h 650081"/>
                <a:gd name="csX1" fmla="*/ 0 w 1516304"/>
                <a:gd name="csY1" fmla="*/ 507206 h 650081"/>
                <a:gd name="csX2" fmla="*/ 1471612 w 1516304"/>
                <a:gd name="csY2" fmla="*/ 0 h 650081"/>
                <a:gd name="csX3" fmla="*/ 1516304 w 1516304"/>
                <a:gd name="csY3" fmla="*/ 195607 h 650081"/>
                <a:gd name="csX4" fmla="*/ 61912 w 1516304"/>
                <a:gd name="csY4" fmla="*/ 650081 h 650081"/>
                <a:gd name="csX0" fmla="*/ 61912 w 1516304"/>
                <a:gd name="csY0" fmla="*/ 454474 h 454474"/>
                <a:gd name="csX1" fmla="*/ 0 w 1516304"/>
                <a:gd name="csY1" fmla="*/ 311599 h 454474"/>
                <a:gd name="csX2" fmla="*/ 200024 w 1516304"/>
                <a:gd name="csY2" fmla="*/ 244924 h 454474"/>
                <a:gd name="csX3" fmla="*/ 1516304 w 1516304"/>
                <a:gd name="csY3" fmla="*/ 0 h 454474"/>
                <a:gd name="csX4" fmla="*/ 61912 w 1516304"/>
                <a:gd name="csY4" fmla="*/ 454474 h 454474"/>
                <a:gd name="csX0" fmla="*/ 61912 w 261386"/>
                <a:gd name="csY0" fmla="*/ 209550 h 209550"/>
                <a:gd name="csX1" fmla="*/ 0 w 261386"/>
                <a:gd name="csY1" fmla="*/ 66675 h 209550"/>
                <a:gd name="csX2" fmla="*/ 200024 w 261386"/>
                <a:gd name="csY2" fmla="*/ 0 h 209550"/>
                <a:gd name="csX3" fmla="*/ 261386 w 261386"/>
                <a:gd name="csY3" fmla="*/ 143220 h 209550"/>
                <a:gd name="csX4" fmla="*/ 61912 w 261386"/>
                <a:gd name="csY4" fmla="*/ 209550 h 209550"/>
                <a:gd name="csX0" fmla="*/ 80962 w 280436"/>
                <a:gd name="csY0" fmla="*/ 209550 h 209550"/>
                <a:gd name="csX1" fmla="*/ 0 w 280436"/>
                <a:gd name="csY1" fmla="*/ 38100 h 209550"/>
                <a:gd name="csX2" fmla="*/ 219074 w 280436"/>
                <a:gd name="csY2" fmla="*/ 0 h 209550"/>
                <a:gd name="csX3" fmla="*/ 280436 w 280436"/>
                <a:gd name="csY3" fmla="*/ 143220 h 209550"/>
                <a:gd name="csX4" fmla="*/ 80962 w 280436"/>
                <a:gd name="csY4" fmla="*/ 209550 h 2095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0436" h="209550">
                  <a:moveTo>
                    <a:pt x="80962" y="209550"/>
                  </a:moveTo>
                  <a:lnTo>
                    <a:pt x="0" y="38100"/>
                  </a:lnTo>
                  <a:lnTo>
                    <a:pt x="219074" y="0"/>
                  </a:lnTo>
                  <a:lnTo>
                    <a:pt x="280436" y="143220"/>
                  </a:lnTo>
                  <a:lnTo>
                    <a:pt x="80962" y="20955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1" name="Parallelogramm 27">
              <a:extLst>
                <a:ext uri="{FF2B5EF4-FFF2-40B4-BE49-F238E27FC236}">
                  <a16:creationId xmlns:a16="http://schemas.microsoft.com/office/drawing/2014/main" id="{755BCF7E-1532-D16D-4592-1074B0EAC343}"/>
                </a:ext>
              </a:extLst>
            </p:cNvPr>
            <p:cNvSpPr/>
            <p:nvPr/>
          </p:nvSpPr>
          <p:spPr>
            <a:xfrm>
              <a:off x="8972655" y="4531176"/>
              <a:ext cx="597142" cy="288132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1038225 w 1038225"/>
                <a:gd name="csY3" fmla="*/ 327025 h 857250"/>
                <a:gd name="csX4" fmla="*/ 713585 w 1038225"/>
                <a:gd name="csY4" fmla="*/ 857250 h 857250"/>
                <a:gd name="csX5" fmla="*/ 0 w 1038225"/>
                <a:gd name="csY5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824465 w 1038225"/>
                <a:gd name="csY3" fmla="*/ 186185 h 857250"/>
                <a:gd name="csX4" fmla="*/ 1038225 w 1038225"/>
                <a:gd name="csY4" fmla="*/ 327025 h 857250"/>
                <a:gd name="csX5" fmla="*/ 713585 w 1038225"/>
                <a:gd name="csY5" fmla="*/ 857250 h 857250"/>
                <a:gd name="csX6" fmla="*/ 0 w 1038225"/>
                <a:gd name="csY6" fmla="*/ 857250 h 857250"/>
                <a:gd name="csX0" fmla="*/ 0 w 1038225"/>
                <a:gd name="csY0" fmla="*/ 671065 h 671065"/>
                <a:gd name="csX1" fmla="*/ 300590 w 1038225"/>
                <a:gd name="csY1" fmla="*/ 178594 h 671065"/>
                <a:gd name="csX2" fmla="*/ 824465 w 1038225"/>
                <a:gd name="csY2" fmla="*/ 0 h 671065"/>
                <a:gd name="csX3" fmla="*/ 1038225 w 1038225"/>
                <a:gd name="csY3" fmla="*/ 140840 h 671065"/>
                <a:gd name="csX4" fmla="*/ 713585 w 1038225"/>
                <a:gd name="csY4" fmla="*/ 671065 h 671065"/>
                <a:gd name="csX5" fmla="*/ 0 w 1038225"/>
                <a:gd name="csY5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412995 w 737635"/>
                <a:gd name="csY4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509587 w 737635"/>
                <a:gd name="csY4" fmla="*/ 504825 h 671065"/>
                <a:gd name="csX5" fmla="*/ 412995 w 737635"/>
                <a:gd name="csY5" fmla="*/ 671065 h 671065"/>
                <a:gd name="csX0" fmla="*/ 509587 w 737635"/>
                <a:gd name="csY0" fmla="*/ 504825 h 504825"/>
                <a:gd name="csX1" fmla="*/ 0 w 737635"/>
                <a:gd name="csY1" fmla="*/ 178594 h 504825"/>
                <a:gd name="csX2" fmla="*/ 523875 w 737635"/>
                <a:gd name="csY2" fmla="*/ 0 h 504825"/>
                <a:gd name="csX3" fmla="*/ 737635 w 737635"/>
                <a:gd name="csY3" fmla="*/ 140840 h 504825"/>
                <a:gd name="csX4" fmla="*/ 509587 w 737635"/>
                <a:gd name="csY4" fmla="*/ 504825 h 504825"/>
                <a:gd name="csX0" fmla="*/ 509587 w 1471612"/>
                <a:gd name="csY0" fmla="*/ 833437 h 833437"/>
                <a:gd name="csX1" fmla="*/ 0 w 1471612"/>
                <a:gd name="csY1" fmla="*/ 507206 h 833437"/>
                <a:gd name="csX2" fmla="*/ 1471612 w 1471612"/>
                <a:gd name="csY2" fmla="*/ 0 h 833437"/>
                <a:gd name="csX3" fmla="*/ 737635 w 1471612"/>
                <a:gd name="csY3" fmla="*/ 469452 h 833437"/>
                <a:gd name="csX4" fmla="*/ 509587 w 1471612"/>
                <a:gd name="csY4" fmla="*/ 833437 h 833437"/>
                <a:gd name="csX0" fmla="*/ 509587 w 1532973"/>
                <a:gd name="csY0" fmla="*/ 833437 h 833437"/>
                <a:gd name="csX1" fmla="*/ 0 w 1532973"/>
                <a:gd name="csY1" fmla="*/ 507206 h 833437"/>
                <a:gd name="csX2" fmla="*/ 1471612 w 1532973"/>
                <a:gd name="csY2" fmla="*/ 0 h 833437"/>
                <a:gd name="csX3" fmla="*/ 1532973 w 1532973"/>
                <a:gd name="csY3" fmla="*/ 219420 h 833437"/>
                <a:gd name="csX4" fmla="*/ 509587 w 1532973"/>
                <a:gd name="csY4" fmla="*/ 833437 h 833437"/>
                <a:gd name="csX0" fmla="*/ 61912 w 1532973"/>
                <a:gd name="csY0" fmla="*/ 650081 h 650081"/>
                <a:gd name="csX1" fmla="*/ 0 w 1532973"/>
                <a:gd name="csY1" fmla="*/ 507206 h 650081"/>
                <a:gd name="csX2" fmla="*/ 1471612 w 1532973"/>
                <a:gd name="csY2" fmla="*/ 0 h 650081"/>
                <a:gd name="csX3" fmla="*/ 1532973 w 1532973"/>
                <a:gd name="csY3" fmla="*/ 219420 h 650081"/>
                <a:gd name="csX4" fmla="*/ 61912 w 1532973"/>
                <a:gd name="csY4" fmla="*/ 650081 h 650081"/>
                <a:gd name="csX0" fmla="*/ 61912 w 1516304"/>
                <a:gd name="csY0" fmla="*/ 650081 h 650081"/>
                <a:gd name="csX1" fmla="*/ 0 w 1516304"/>
                <a:gd name="csY1" fmla="*/ 507206 h 650081"/>
                <a:gd name="csX2" fmla="*/ 1471612 w 1516304"/>
                <a:gd name="csY2" fmla="*/ 0 h 650081"/>
                <a:gd name="csX3" fmla="*/ 1516304 w 1516304"/>
                <a:gd name="csY3" fmla="*/ 195607 h 650081"/>
                <a:gd name="csX4" fmla="*/ 61912 w 1516304"/>
                <a:gd name="csY4" fmla="*/ 650081 h 650081"/>
                <a:gd name="csX0" fmla="*/ 61912 w 1516304"/>
                <a:gd name="csY0" fmla="*/ 454474 h 454474"/>
                <a:gd name="csX1" fmla="*/ 0 w 1516304"/>
                <a:gd name="csY1" fmla="*/ 311599 h 454474"/>
                <a:gd name="csX2" fmla="*/ 200024 w 1516304"/>
                <a:gd name="csY2" fmla="*/ 244924 h 454474"/>
                <a:gd name="csX3" fmla="*/ 1516304 w 1516304"/>
                <a:gd name="csY3" fmla="*/ 0 h 454474"/>
                <a:gd name="csX4" fmla="*/ 61912 w 1516304"/>
                <a:gd name="csY4" fmla="*/ 454474 h 454474"/>
                <a:gd name="csX0" fmla="*/ 61912 w 261386"/>
                <a:gd name="csY0" fmla="*/ 209550 h 209550"/>
                <a:gd name="csX1" fmla="*/ 0 w 261386"/>
                <a:gd name="csY1" fmla="*/ 66675 h 209550"/>
                <a:gd name="csX2" fmla="*/ 200024 w 261386"/>
                <a:gd name="csY2" fmla="*/ 0 h 209550"/>
                <a:gd name="csX3" fmla="*/ 261386 w 261386"/>
                <a:gd name="csY3" fmla="*/ 143220 h 209550"/>
                <a:gd name="csX4" fmla="*/ 61912 w 261386"/>
                <a:gd name="csY4" fmla="*/ 209550 h 209550"/>
                <a:gd name="csX0" fmla="*/ 80962 w 280436"/>
                <a:gd name="csY0" fmla="*/ 209550 h 209550"/>
                <a:gd name="csX1" fmla="*/ 0 w 280436"/>
                <a:gd name="csY1" fmla="*/ 38100 h 209550"/>
                <a:gd name="csX2" fmla="*/ 219074 w 280436"/>
                <a:gd name="csY2" fmla="*/ 0 h 209550"/>
                <a:gd name="csX3" fmla="*/ 280436 w 280436"/>
                <a:gd name="csY3" fmla="*/ 143220 h 209550"/>
                <a:gd name="csX4" fmla="*/ 80962 w 280436"/>
                <a:gd name="csY4" fmla="*/ 209550 h 209550"/>
                <a:gd name="csX0" fmla="*/ 80962 w 595312"/>
                <a:gd name="csY0" fmla="*/ 309563 h 309563"/>
                <a:gd name="csX1" fmla="*/ 0 w 595312"/>
                <a:gd name="csY1" fmla="*/ 138113 h 309563"/>
                <a:gd name="csX2" fmla="*/ 595312 w 595312"/>
                <a:gd name="csY2" fmla="*/ 0 h 309563"/>
                <a:gd name="csX3" fmla="*/ 280436 w 595312"/>
                <a:gd name="csY3" fmla="*/ 243233 h 309563"/>
                <a:gd name="csX4" fmla="*/ 80962 w 595312"/>
                <a:gd name="csY4" fmla="*/ 309563 h 309563"/>
                <a:gd name="csX0" fmla="*/ 80962 w 597142"/>
                <a:gd name="csY0" fmla="*/ 309563 h 309563"/>
                <a:gd name="csX1" fmla="*/ 0 w 597142"/>
                <a:gd name="csY1" fmla="*/ 138113 h 309563"/>
                <a:gd name="csX2" fmla="*/ 595312 w 597142"/>
                <a:gd name="csY2" fmla="*/ 0 h 309563"/>
                <a:gd name="csX3" fmla="*/ 597142 w 597142"/>
                <a:gd name="csY3" fmla="*/ 209896 h 309563"/>
                <a:gd name="csX4" fmla="*/ 80962 w 597142"/>
                <a:gd name="csY4" fmla="*/ 309563 h 309563"/>
                <a:gd name="csX0" fmla="*/ 52387 w 597142"/>
                <a:gd name="csY0" fmla="*/ 288132 h 288132"/>
                <a:gd name="csX1" fmla="*/ 0 w 597142"/>
                <a:gd name="csY1" fmla="*/ 138113 h 288132"/>
                <a:gd name="csX2" fmla="*/ 595312 w 597142"/>
                <a:gd name="csY2" fmla="*/ 0 h 288132"/>
                <a:gd name="csX3" fmla="*/ 597142 w 597142"/>
                <a:gd name="csY3" fmla="*/ 209896 h 288132"/>
                <a:gd name="csX4" fmla="*/ 52387 w 597142"/>
                <a:gd name="csY4" fmla="*/ 288132 h 2881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97142" h="288132">
                  <a:moveTo>
                    <a:pt x="52387" y="288132"/>
                  </a:moveTo>
                  <a:lnTo>
                    <a:pt x="0" y="138113"/>
                  </a:lnTo>
                  <a:lnTo>
                    <a:pt x="595312" y="0"/>
                  </a:lnTo>
                  <a:lnTo>
                    <a:pt x="597142" y="209896"/>
                  </a:lnTo>
                  <a:lnTo>
                    <a:pt x="52387" y="28813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52" name="Gerader Verbinder 151">
              <a:extLst>
                <a:ext uri="{FF2B5EF4-FFF2-40B4-BE49-F238E27FC236}">
                  <a16:creationId xmlns:a16="http://schemas.microsoft.com/office/drawing/2014/main" id="{5B2F6E0A-E805-EF91-064C-1C6D1166C971}"/>
                </a:ext>
              </a:extLst>
            </p:cNvPr>
            <p:cNvCxnSpPr>
              <a:stCxn id="151" idx="3"/>
              <a:endCxn id="150" idx="1"/>
            </p:cNvCxnSpPr>
            <p:nvPr/>
          </p:nvCxnSpPr>
          <p:spPr>
            <a:xfrm flipV="1">
              <a:off x="9569797" y="4720895"/>
              <a:ext cx="206520" cy="20177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Gerader Verbinder 152">
              <a:extLst>
                <a:ext uri="{FF2B5EF4-FFF2-40B4-BE49-F238E27FC236}">
                  <a16:creationId xmlns:a16="http://schemas.microsoft.com/office/drawing/2014/main" id="{35F259F9-29C0-CCE0-11E4-6997485A06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00391" y="3495173"/>
              <a:ext cx="356070" cy="544716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ilkreis 153">
              <a:extLst>
                <a:ext uri="{FF2B5EF4-FFF2-40B4-BE49-F238E27FC236}">
                  <a16:creationId xmlns:a16="http://schemas.microsoft.com/office/drawing/2014/main" id="{BE850F22-FDAD-4036-2F06-7B8B6A910556}"/>
                </a:ext>
              </a:extLst>
            </p:cNvPr>
            <p:cNvSpPr/>
            <p:nvPr/>
          </p:nvSpPr>
          <p:spPr>
            <a:xfrm rot="18238430">
              <a:off x="6960930" y="3307171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5" name="Teilkreis 154">
              <a:extLst>
                <a:ext uri="{FF2B5EF4-FFF2-40B4-BE49-F238E27FC236}">
                  <a16:creationId xmlns:a16="http://schemas.microsoft.com/office/drawing/2014/main" id="{80C2D9A6-4406-14CE-F71A-07C6AC6774B1}"/>
                </a:ext>
              </a:extLst>
            </p:cNvPr>
            <p:cNvSpPr/>
            <p:nvPr/>
          </p:nvSpPr>
          <p:spPr>
            <a:xfrm rot="2069702">
              <a:off x="6892308" y="3408150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6" name="Teilkreis 155">
              <a:extLst>
                <a:ext uri="{FF2B5EF4-FFF2-40B4-BE49-F238E27FC236}">
                  <a16:creationId xmlns:a16="http://schemas.microsoft.com/office/drawing/2014/main" id="{9D93202D-D597-FD8A-381A-BF971B037B99}"/>
                </a:ext>
              </a:extLst>
            </p:cNvPr>
            <p:cNvSpPr/>
            <p:nvPr/>
          </p:nvSpPr>
          <p:spPr>
            <a:xfrm rot="18238430">
              <a:off x="6330211" y="4251412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7" name="Teilkreis 156">
              <a:extLst>
                <a:ext uri="{FF2B5EF4-FFF2-40B4-BE49-F238E27FC236}">
                  <a16:creationId xmlns:a16="http://schemas.microsoft.com/office/drawing/2014/main" id="{84689A05-1EDA-787D-AFBB-E87ECD7640DE}"/>
                </a:ext>
              </a:extLst>
            </p:cNvPr>
            <p:cNvSpPr/>
            <p:nvPr/>
          </p:nvSpPr>
          <p:spPr>
            <a:xfrm rot="2069702">
              <a:off x="6684443" y="3717505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158" name="Teilkreis 157">
              <a:extLst>
                <a:ext uri="{FF2B5EF4-FFF2-40B4-BE49-F238E27FC236}">
                  <a16:creationId xmlns:a16="http://schemas.microsoft.com/office/drawing/2014/main" id="{732EAE11-2452-1D3D-25EC-2B0DDAB6AFFA}"/>
                </a:ext>
              </a:extLst>
            </p:cNvPr>
            <p:cNvSpPr/>
            <p:nvPr/>
          </p:nvSpPr>
          <p:spPr>
            <a:xfrm rot="2069702">
              <a:off x="6284614" y="4321387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cxnSp>
          <p:nvCxnSpPr>
            <p:cNvPr id="159" name="Gerade Verbindung mit Pfeil 158">
              <a:extLst>
                <a:ext uri="{FF2B5EF4-FFF2-40B4-BE49-F238E27FC236}">
                  <a16:creationId xmlns:a16="http://schemas.microsoft.com/office/drawing/2014/main" id="{2D099331-CB85-113E-0E4C-DFE10D0BB725}"/>
                </a:ext>
              </a:extLst>
            </p:cNvPr>
            <p:cNvCxnSpPr>
              <a:stCxn id="148" idx="2"/>
              <a:endCxn id="148" idx="0"/>
            </p:cNvCxnSpPr>
            <p:nvPr/>
          </p:nvCxnSpPr>
          <p:spPr>
            <a:xfrm flipV="1">
              <a:off x="6029704" y="4065465"/>
              <a:ext cx="319048" cy="479847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Gerade Verbindung mit Pfeil 159">
              <a:extLst>
                <a:ext uri="{FF2B5EF4-FFF2-40B4-BE49-F238E27FC236}">
                  <a16:creationId xmlns:a16="http://schemas.microsoft.com/office/drawing/2014/main" id="{9D2B841C-27E3-A0AC-FF3A-58D7F370F906}"/>
                </a:ext>
              </a:extLst>
            </p:cNvPr>
            <p:cNvCxnSpPr>
              <a:stCxn id="149" idx="2"/>
              <a:endCxn id="149" idx="0"/>
            </p:cNvCxnSpPr>
            <p:nvPr/>
          </p:nvCxnSpPr>
          <p:spPr>
            <a:xfrm flipV="1">
              <a:off x="6704822" y="3040902"/>
              <a:ext cx="319048" cy="479847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Gerade Verbindung mit Pfeil 160">
              <a:extLst>
                <a:ext uri="{FF2B5EF4-FFF2-40B4-BE49-F238E27FC236}">
                  <a16:creationId xmlns:a16="http://schemas.microsoft.com/office/drawing/2014/main" id="{9A6B9F5D-8000-314E-3561-226606A613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99342" y="4634759"/>
              <a:ext cx="559661" cy="108000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2" name="Grafik 161" descr="Erdgeschoss mit einfarbiger Füllung">
              <a:extLst>
                <a:ext uri="{FF2B5EF4-FFF2-40B4-BE49-F238E27FC236}">
                  <a16:creationId xmlns:a16="http://schemas.microsoft.com/office/drawing/2014/main" id="{D31711CC-B0CA-6F54-5449-F824D4B8A7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595138" y="4286412"/>
              <a:ext cx="180000" cy="180000"/>
            </a:xfrm>
            <a:prstGeom prst="rect">
              <a:avLst/>
            </a:prstGeom>
          </p:spPr>
        </p:pic>
        <p:pic>
          <p:nvPicPr>
            <p:cNvPr id="163" name="Grafik 162" descr="Erdgeschoss mit einfarbiger Füllung">
              <a:extLst>
                <a:ext uri="{FF2B5EF4-FFF2-40B4-BE49-F238E27FC236}">
                  <a16:creationId xmlns:a16="http://schemas.microsoft.com/office/drawing/2014/main" id="{41A30EC6-BEE2-F5AB-7008-CA4E7E41BD1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862766" y="4274378"/>
              <a:ext cx="180000" cy="180000"/>
            </a:xfrm>
            <a:prstGeom prst="rect">
              <a:avLst/>
            </a:prstGeom>
          </p:spPr>
        </p:pic>
        <p:pic>
          <p:nvPicPr>
            <p:cNvPr id="164" name="Grafik 163" descr="Erdgeschoss mit einfarbiger Füllung">
              <a:extLst>
                <a:ext uri="{FF2B5EF4-FFF2-40B4-BE49-F238E27FC236}">
                  <a16:creationId xmlns:a16="http://schemas.microsoft.com/office/drawing/2014/main" id="{49B5F533-A9F6-BB08-6352-762784AAB7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121897" y="4527532"/>
              <a:ext cx="72000" cy="72000"/>
            </a:xfrm>
            <a:prstGeom prst="rect">
              <a:avLst/>
            </a:prstGeom>
          </p:spPr>
        </p:pic>
        <p:pic>
          <p:nvPicPr>
            <p:cNvPr id="165" name="Grafik 164" descr="Erdgeschoss mit einfarbiger Füllung">
              <a:extLst>
                <a:ext uri="{FF2B5EF4-FFF2-40B4-BE49-F238E27FC236}">
                  <a16:creationId xmlns:a16="http://schemas.microsoft.com/office/drawing/2014/main" id="{BA839971-898B-3C40-95F4-5CD359B6833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061852" y="3112640"/>
              <a:ext cx="72000" cy="72000"/>
            </a:xfrm>
            <a:prstGeom prst="rect">
              <a:avLst/>
            </a:prstGeom>
          </p:spPr>
        </p:pic>
        <p:cxnSp>
          <p:nvCxnSpPr>
            <p:cNvPr id="166" name="Gerader Verbinder 165">
              <a:extLst>
                <a:ext uri="{FF2B5EF4-FFF2-40B4-BE49-F238E27FC236}">
                  <a16:creationId xmlns:a16="http://schemas.microsoft.com/office/drawing/2014/main" id="{36DC1774-D3E7-6B46-2EFD-4AF4390534D6}"/>
                </a:ext>
              </a:extLst>
            </p:cNvPr>
            <p:cNvCxnSpPr>
              <a:cxnSpLocks/>
              <a:stCxn id="17" idx="7"/>
            </p:cNvCxnSpPr>
            <p:nvPr/>
          </p:nvCxnSpPr>
          <p:spPr>
            <a:xfrm flipH="1" flipV="1">
              <a:off x="6711182" y="2870699"/>
              <a:ext cx="804910" cy="14288"/>
            </a:xfrm>
            <a:prstGeom prst="line">
              <a:avLst/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7" name="Grafik 166" descr="Erdgeschoss mit einfarbiger Füllung">
              <a:extLst>
                <a:ext uri="{FF2B5EF4-FFF2-40B4-BE49-F238E27FC236}">
                  <a16:creationId xmlns:a16="http://schemas.microsoft.com/office/drawing/2014/main" id="{5125420F-2C5D-D3D7-CE89-CAEE9DB505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060335" y="4813791"/>
              <a:ext cx="72000" cy="72000"/>
            </a:xfrm>
            <a:prstGeom prst="rect">
              <a:avLst/>
            </a:prstGeom>
          </p:spPr>
        </p:pic>
        <p:pic>
          <p:nvPicPr>
            <p:cNvPr id="168" name="Grafik 167" descr="Erdgeschoss mit einfarbiger Füllung">
              <a:extLst>
                <a:ext uri="{FF2B5EF4-FFF2-40B4-BE49-F238E27FC236}">
                  <a16:creationId xmlns:a16="http://schemas.microsoft.com/office/drawing/2014/main" id="{D93CF805-92B6-0C69-69F7-C3BB8DE5E8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832900" y="4685209"/>
              <a:ext cx="180000" cy="180000"/>
            </a:xfrm>
            <a:prstGeom prst="rect">
              <a:avLst/>
            </a:prstGeom>
          </p:spPr>
        </p:pic>
        <p:pic>
          <p:nvPicPr>
            <p:cNvPr id="169" name="Grafik 168" descr="Erdgeschoss mit einfarbiger Füllung">
              <a:extLst>
                <a:ext uri="{FF2B5EF4-FFF2-40B4-BE49-F238E27FC236}">
                  <a16:creationId xmlns:a16="http://schemas.microsoft.com/office/drawing/2014/main" id="{0E2E278E-135F-B0BA-F24C-4AC74D7EA1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694039" y="4215250"/>
              <a:ext cx="72000" cy="72000"/>
            </a:xfrm>
            <a:prstGeom prst="rect">
              <a:avLst/>
            </a:prstGeom>
          </p:spPr>
        </p:pic>
        <p:sp>
          <p:nvSpPr>
            <p:cNvPr id="170" name="Rechteck 169">
              <a:extLst>
                <a:ext uri="{FF2B5EF4-FFF2-40B4-BE49-F238E27FC236}">
                  <a16:creationId xmlns:a16="http://schemas.microsoft.com/office/drawing/2014/main" id="{4754C4FB-9492-2DE0-F587-6752DF3AF5E6}"/>
                </a:ext>
              </a:extLst>
            </p:cNvPr>
            <p:cNvSpPr/>
            <p:nvPr/>
          </p:nvSpPr>
          <p:spPr>
            <a:xfrm rot="2017184">
              <a:off x="5914847" y="2608609"/>
              <a:ext cx="788777" cy="601527"/>
            </a:xfrm>
            <a:prstGeom prst="rect">
              <a:avLst/>
            </a:prstGeom>
            <a:solidFill>
              <a:srgbClr val="95A8D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1" name="Rechteck 170">
              <a:extLst>
                <a:ext uri="{FF2B5EF4-FFF2-40B4-BE49-F238E27FC236}">
                  <a16:creationId xmlns:a16="http://schemas.microsoft.com/office/drawing/2014/main" id="{056292B8-3369-6B2C-8794-CA491155FDD1}"/>
                </a:ext>
              </a:extLst>
            </p:cNvPr>
            <p:cNvSpPr/>
            <p:nvPr/>
          </p:nvSpPr>
          <p:spPr>
            <a:xfrm rot="18205760">
              <a:off x="5808366" y="2767533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2" name="Rechteck 171">
              <a:extLst>
                <a:ext uri="{FF2B5EF4-FFF2-40B4-BE49-F238E27FC236}">
                  <a16:creationId xmlns:a16="http://schemas.microsoft.com/office/drawing/2014/main" id="{652FEC6C-F49D-54AE-C03A-D1C67A0FD7E5}"/>
                </a:ext>
              </a:extLst>
            </p:cNvPr>
            <p:cNvSpPr/>
            <p:nvPr/>
          </p:nvSpPr>
          <p:spPr>
            <a:xfrm rot="18205760">
              <a:off x="5957563" y="2541474"/>
              <a:ext cx="202407" cy="8016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73" name="Gerader Verbinder 172">
              <a:extLst>
                <a:ext uri="{FF2B5EF4-FFF2-40B4-BE49-F238E27FC236}">
                  <a16:creationId xmlns:a16="http://schemas.microsoft.com/office/drawing/2014/main" id="{77F4B0E3-818A-BFAE-E792-57342CB4212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295427" y="4488361"/>
              <a:ext cx="373658" cy="221181"/>
            </a:xfrm>
            <a:prstGeom prst="line">
              <a:avLst/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Parallelogramm 27">
              <a:extLst>
                <a:ext uri="{FF2B5EF4-FFF2-40B4-BE49-F238E27FC236}">
                  <a16:creationId xmlns:a16="http://schemas.microsoft.com/office/drawing/2014/main" id="{F59541C9-86F6-62BA-DB42-DFFE7191E93A}"/>
                </a:ext>
              </a:extLst>
            </p:cNvPr>
            <p:cNvSpPr/>
            <p:nvPr/>
          </p:nvSpPr>
          <p:spPr>
            <a:xfrm>
              <a:off x="9634332" y="4462959"/>
              <a:ext cx="1516304" cy="650081"/>
            </a:xfrm>
            <a:custGeom>
              <a:avLst/>
              <a:gdLst>
                <a:gd name="csX0" fmla="*/ 0 w 1244600"/>
                <a:gd name="csY0" fmla="*/ 857250 h 857250"/>
                <a:gd name="csX1" fmla="*/ 531015 w 1244600"/>
                <a:gd name="csY1" fmla="*/ 0 h 857250"/>
                <a:gd name="csX2" fmla="*/ 1244600 w 1244600"/>
                <a:gd name="csY2" fmla="*/ 0 h 857250"/>
                <a:gd name="csX3" fmla="*/ 713585 w 1244600"/>
                <a:gd name="csY3" fmla="*/ 857250 h 857250"/>
                <a:gd name="csX4" fmla="*/ 0 w 1244600"/>
                <a:gd name="csY4" fmla="*/ 857250 h 857250"/>
                <a:gd name="csX0" fmla="*/ 0 w 1012825"/>
                <a:gd name="csY0" fmla="*/ 857250 h 857250"/>
                <a:gd name="csX1" fmla="*/ 531015 w 1012825"/>
                <a:gd name="csY1" fmla="*/ 0 h 857250"/>
                <a:gd name="csX2" fmla="*/ 1012825 w 1012825"/>
                <a:gd name="csY2" fmla="*/ 377825 h 857250"/>
                <a:gd name="csX3" fmla="*/ 713585 w 1012825"/>
                <a:gd name="csY3" fmla="*/ 857250 h 857250"/>
                <a:gd name="csX4" fmla="*/ 0 w 1012825"/>
                <a:gd name="csY4" fmla="*/ 857250 h 857250"/>
                <a:gd name="csX0" fmla="*/ 0 w 1038225"/>
                <a:gd name="csY0" fmla="*/ 857250 h 857250"/>
                <a:gd name="csX1" fmla="*/ 531015 w 1038225"/>
                <a:gd name="csY1" fmla="*/ 0 h 857250"/>
                <a:gd name="csX2" fmla="*/ 1038225 w 1038225"/>
                <a:gd name="csY2" fmla="*/ 327025 h 857250"/>
                <a:gd name="csX3" fmla="*/ 713585 w 1038225"/>
                <a:gd name="csY3" fmla="*/ 857250 h 857250"/>
                <a:gd name="csX4" fmla="*/ 0 w 1038225"/>
                <a:gd name="csY4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1038225 w 1038225"/>
                <a:gd name="csY3" fmla="*/ 327025 h 857250"/>
                <a:gd name="csX4" fmla="*/ 713585 w 1038225"/>
                <a:gd name="csY4" fmla="*/ 857250 h 857250"/>
                <a:gd name="csX5" fmla="*/ 0 w 1038225"/>
                <a:gd name="csY5" fmla="*/ 857250 h 857250"/>
                <a:gd name="csX0" fmla="*/ 0 w 1038225"/>
                <a:gd name="csY0" fmla="*/ 857250 h 857250"/>
                <a:gd name="csX1" fmla="*/ 300590 w 1038225"/>
                <a:gd name="csY1" fmla="*/ 364779 h 857250"/>
                <a:gd name="csX2" fmla="*/ 531015 w 1038225"/>
                <a:gd name="csY2" fmla="*/ 0 h 857250"/>
                <a:gd name="csX3" fmla="*/ 824465 w 1038225"/>
                <a:gd name="csY3" fmla="*/ 186185 h 857250"/>
                <a:gd name="csX4" fmla="*/ 1038225 w 1038225"/>
                <a:gd name="csY4" fmla="*/ 327025 h 857250"/>
                <a:gd name="csX5" fmla="*/ 713585 w 1038225"/>
                <a:gd name="csY5" fmla="*/ 857250 h 857250"/>
                <a:gd name="csX6" fmla="*/ 0 w 1038225"/>
                <a:gd name="csY6" fmla="*/ 857250 h 857250"/>
                <a:gd name="csX0" fmla="*/ 0 w 1038225"/>
                <a:gd name="csY0" fmla="*/ 671065 h 671065"/>
                <a:gd name="csX1" fmla="*/ 300590 w 1038225"/>
                <a:gd name="csY1" fmla="*/ 178594 h 671065"/>
                <a:gd name="csX2" fmla="*/ 824465 w 1038225"/>
                <a:gd name="csY2" fmla="*/ 0 h 671065"/>
                <a:gd name="csX3" fmla="*/ 1038225 w 1038225"/>
                <a:gd name="csY3" fmla="*/ 140840 h 671065"/>
                <a:gd name="csX4" fmla="*/ 713585 w 1038225"/>
                <a:gd name="csY4" fmla="*/ 671065 h 671065"/>
                <a:gd name="csX5" fmla="*/ 0 w 1038225"/>
                <a:gd name="csY5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412995 w 737635"/>
                <a:gd name="csY4" fmla="*/ 671065 h 671065"/>
                <a:gd name="csX0" fmla="*/ 412995 w 737635"/>
                <a:gd name="csY0" fmla="*/ 671065 h 671065"/>
                <a:gd name="csX1" fmla="*/ 0 w 737635"/>
                <a:gd name="csY1" fmla="*/ 178594 h 671065"/>
                <a:gd name="csX2" fmla="*/ 523875 w 737635"/>
                <a:gd name="csY2" fmla="*/ 0 h 671065"/>
                <a:gd name="csX3" fmla="*/ 737635 w 737635"/>
                <a:gd name="csY3" fmla="*/ 140840 h 671065"/>
                <a:gd name="csX4" fmla="*/ 509587 w 737635"/>
                <a:gd name="csY4" fmla="*/ 504825 h 671065"/>
                <a:gd name="csX5" fmla="*/ 412995 w 737635"/>
                <a:gd name="csY5" fmla="*/ 671065 h 671065"/>
                <a:gd name="csX0" fmla="*/ 509587 w 737635"/>
                <a:gd name="csY0" fmla="*/ 504825 h 504825"/>
                <a:gd name="csX1" fmla="*/ 0 w 737635"/>
                <a:gd name="csY1" fmla="*/ 178594 h 504825"/>
                <a:gd name="csX2" fmla="*/ 523875 w 737635"/>
                <a:gd name="csY2" fmla="*/ 0 h 504825"/>
                <a:gd name="csX3" fmla="*/ 737635 w 737635"/>
                <a:gd name="csY3" fmla="*/ 140840 h 504825"/>
                <a:gd name="csX4" fmla="*/ 509587 w 737635"/>
                <a:gd name="csY4" fmla="*/ 504825 h 504825"/>
                <a:gd name="csX0" fmla="*/ 509587 w 1471612"/>
                <a:gd name="csY0" fmla="*/ 833437 h 833437"/>
                <a:gd name="csX1" fmla="*/ 0 w 1471612"/>
                <a:gd name="csY1" fmla="*/ 507206 h 833437"/>
                <a:gd name="csX2" fmla="*/ 1471612 w 1471612"/>
                <a:gd name="csY2" fmla="*/ 0 h 833437"/>
                <a:gd name="csX3" fmla="*/ 737635 w 1471612"/>
                <a:gd name="csY3" fmla="*/ 469452 h 833437"/>
                <a:gd name="csX4" fmla="*/ 509587 w 1471612"/>
                <a:gd name="csY4" fmla="*/ 833437 h 833437"/>
                <a:gd name="csX0" fmla="*/ 509587 w 1532973"/>
                <a:gd name="csY0" fmla="*/ 833437 h 833437"/>
                <a:gd name="csX1" fmla="*/ 0 w 1532973"/>
                <a:gd name="csY1" fmla="*/ 507206 h 833437"/>
                <a:gd name="csX2" fmla="*/ 1471612 w 1532973"/>
                <a:gd name="csY2" fmla="*/ 0 h 833437"/>
                <a:gd name="csX3" fmla="*/ 1532973 w 1532973"/>
                <a:gd name="csY3" fmla="*/ 219420 h 833437"/>
                <a:gd name="csX4" fmla="*/ 509587 w 1532973"/>
                <a:gd name="csY4" fmla="*/ 833437 h 833437"/>
                <a:gd name="csX0" fmla="*/ 61912 w 1532973"/>
                <a:gd name="csY0" fmla="*/ 650081 h 650081"/>
                <a:gd name="csX1" fmla="*/ 0 w 1532973"/>
                <a:gd name="csY1" fmla="*/ 507206 h 650081"/>
                <a:gd name="csX2" fmla="*/ 1471612 w 1532973"/>
                <a:gd name="csY2" fmla="*/ 0 h 650081"/>
                <a:gd name="csX3" fmla="*/ 1532973 w 1532973"/>
                <a:gd name="csY3" fmla="*/ 219420 h 650081"/>
                <a:gd name="csX4" fmla="*/ 61912 w 1532973"/>
                <a:gd name="csY4" fmla="*/ 650081 h 650081"/>
                <a:gd name="csX0" fmla="*/ 61912 w 1516304"/>
                <a:gd name="csY0" fmla="*/ 650081 h 650081"/>
                <a:gd name="csX1" fmla="*/ 0 w 1516304"/>
                <a:gd name="csY1" fmla="*/ 507206 h 650081"/>
                <a:gd name="csX2" fmla="*/ 1471612 w 1516304"/>
                <a:gd name="csY2" fmla="*/ 0 h 650081"/>
                <a:gd name="csX3" fmla="*/ 1516304 w 1516304"/>
                <a:gd name="csY3" fmla="*/ 195607 h 650081"/>
                <a:gd name="csX4" fmla="*/ 61912 w 1516304"/>
                <a:gd name="csY4" fmla="*/ 650081 h 650081"/>
                <a:gd name="csX0" fmla="*/ 61912 w 1516304"/>
                <a:gd name="csY0" fmla="*/ 650081 h 650081"/>
                <a:gd name="csX1" fmla="*/ 32028 w 1516304"/>
                <a:gd name="csY1" fmla="*/ 579440 h 650081"/>
                <a:gd name="csX2" fmla="*/ 0 w 1516304"/>
                <a:gd name="csY2" fmla="*/ 507206 h 650081"/>
                <a:gd name="csX3" fmla="*/ 1471612 w 1516304"/>
                <a:gd name="csY3" fmla="*/ 0 h 650081"/>
                <a:gd name="csX4" fmla="*/ 1516304 w 1516304"/>
                <a:gd name="csY4" fmla="*/ 195607 h 650081"/>
                <a:gd name="csX5" fmla="*/ 61912 w 1516304"/>
                <a:gd name="csY5" fmla="*/ 650081 h 650081"/>
                <a:gd name="csX0" fmla="*/ 61912 w 1516304"/>
                <a:gd name="csY0" fmla="*/ 650081 h 650081"/>
                <a:gd name="csX1" fmla="*/ 32028 w 1516304"/>
                <a:gd name="csY1" fmla="*/ 579440 h 650081"/>
                <a:gd name="csX2" fmla="*/ 0 w 1516304"/>
                <a:gd name="csY2" fmla="*/ 507206 h 650081"/>
                <a:gd name="csX3" fmla="*/ 1471612 w 1516304"/>
                <a:gd name="csY3" fmla="*/ 0 h 650081"/>
                <a:gd name="csX4" fmla="*/ 1494116 w 1516304"/>
                <a:gd name="csY4" fmla="*/ 96046 h 650081"/>
                <a:gd name="csX5" fmla="*/ 1516304 w 1516304"/>
                <a:gd name="csY5" fmla="*/ 195607 h 650081"/>
                <a:gd name="csX6" fmla="*/ 61912 w 1516304"/>
                <a:gd name="csY6" fmla="*/ 650081 h 650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16304" h="650081">
                  <a:moveTo>
                    <a:pt x="61912" y="650081"/>
                  </a:moveTo>
                  <a:lnTo>
                    <a:pt x="32028" y="579440"/>
                  </a:lnTo>
                  <a:lnTo>
                    <a:pt x="0" y="507206"/>
                  </a:lnTo>
                  <a:lnTo>
                    <a:pt x="1471612" y="0"/>
                  </a:lnTo>
                  <a:lnTo>
                    <a:pt x="1494116" y="96046"/>
                  </a:lnTo>
                  <a:lnTo>
                    <a:pt x="1516304" y="195607"/>
                  </a:lnTo>
                  <a:lnTo>
                    <a:pt x="61912" y="65008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75" name="Gerade Verbindung mit Pfeil 174">
              <a:extLst>
                <a:ext uri="{FF2B5EF4-FFF2-40B4-BE49-F238E27FC236}">
                  <a16:creationId xmlns:a16="http://schemas.microsoft.com/office/drawing/2014/main" id="{C2981414-8D68-3347-31D1-86E399BD64B7}"/>
                </a:ext>
              </a:extLst>
            </p:cNvPr>
            <p:cNvCxnSpPr>
              <a:cxnSpLocks/>
              <a:stCxn id="174" idx="1"/>
              <a:endCxn id="174" idx="4"/>
            </p:cNvCxnSpPr>
            <p:nvPr/>
          </p:nvCxnSpPr>
          <p:spPr>
            <a:xfrm flipV="1">
              <a:off x="9666360" y="4559005"/>
              <a:ext cx="1462088" cy="483394"/>
            </a:xfrm>
            <a:prstGeom prst="straightConnector1">
              <a:avLst/>
            </a:prstGeom>
            <a:ln w="9525"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Textfeld 175">
              <a:extLst>
                <a:ext uri="{FF2B5EF4-FFF2-40B4-BE49-F238E27FC236}">
                  <a16:creationId xmlns:a16="http://schemas.microsoft.com/office/drawing/2014/main" id="{B35D2AD7-2399-1F8F-B9A2-9FBD97157277}"/>
                </a:ext>
              </a:extLst>
            </p:cNvPr>
            <p:cNvSpPr txBox="1"/>
            <p:nvPr/>
          </p:nvSpPr>
          <p:spPr>
            <a:xfrm>
              <a:off x="693450" y="3852121"/>
              <a:ext cx="9252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Ein-/Ausgang</a:t>
              </a:r>
            </a:p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Comfort Lounge</a:t>
              </a:r>
            </a:p>
          </p:txBody>
        </p:sp>
        <p:sp>
          <p:nvSpPr>
            <p:cNvPr id="177" name="Textfeld 176">
              <a:extLst>
                <a:ext uri="{FF2B5EF4-FFF2-40B4-BE49-F238E27FC236}">
                  <a16:creationId xmlns:a16="http://schemas.microsoft.com/office/drawing/2014/main" id="{8E72B080-4C53-DF92-26D8-1C5FF8D4DA82}"/>
                </a:ext>
              </a:extLst>
            </p:cNvPr>
            <p:cNvSpPr txBox="1"/>
            <p:nvPr/>
          </p:nvSpPr>
          <p:spPr>
            <a:xfrm>
              <a:off x="8785593" y="3417217"/>
              <a:ext cx="85632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Bambusgarten</a:t>
              </a:r>
            </a:p>
          </p:txBody>
        </p:sp>
        <p:sp>
          <p:nvSpPr>
            <p:cNvPr id="178" name="Textfeld 177">
              <a:extLst>
                <a:ext uri="{FF2B5EF4-FFF2-40B4-BE49-F238E27FC236}">
                  <a16:creationId xmlns:a16="http://schemas.microsoft.com/office/drawing/2014/main" id="{9C710022-95F1-06D7-EA1A-0770BBAD898E}"/>
                </a:ext>
              </a:extLst>
            </p:cNvPr>
            <p:cNvSpPr txBox="1"/>
            <p:nvPr/>
          </p:nvSpPr>
          <p:spPr>
            <a:xfrm>
              <a:off x="11088790" y="4642494"/>
              <a:ext cx="8899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Übergang zum 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unteren Foyer</a:t>
              </a:r>
            </a:p>
          </p:txBody>
        </p:sp>
        <p:sp>
          <p:nvSpPr>
            <p:cNvPr id="179" name="Textfeld 178">
              <a:extLst>
                <a:ext uri="{FF2B5EF4-FFF2-40B4-BE49-F238E27FC236}">
                  <a16:creationId xmlns:a16="http://schemas.microsoft.com/office/drawing/2014/main" id="{7456F5FF-E6CF-FE27-3E46-2FD062812A53}"/>
                </a:ext>
              </a:extLst>
            </p:cNvPr>
            <p:cNvSpPr txBox="1"/>
            <p:nvPr/>
          </p:nvSpPr>
          <p:spPr>
            <a:xfrm rot="18189343">
              <a:off x="5018145" y="4550652"/>
              <a:ext cx="106338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F&amp;B</a:t>
              </a:r>
            </a:p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Business </a:t>
              </a:r>
            </a:p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Lounge</a:t>
              </a:r>
            </a:p>
          </p:txBody>
        </p:sp>
        <p:sp>
          <p:nvSpPr>
            <p:cNvPr id="180" name="Textfeld 179">
              <a:extLst>
                <a:ext uri="{FF2B5EF4-FFF2-40B4-BE49-F238E27FC236}">
                  <a16:creationId xmlns:a16="http://schemas.microsoft.com/office/drawing/2014/main" id="{B6326A68-5FE4-CCEF-F644-4A4FAF4EFAC6}"/>
                </a:ext>
              </a:extLst>
            </p:cNvPr>
            <p:cNvSpPr txBox="1"/>
            <p:nvPr/>
          </p:nvSpPr>
          <p:spPr>
            <a:xfrm rot="1874036">
              <a:off x="7974902" y="4155919"/>
              <a:ext cx="106338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Shed</a:t>
              </a:r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 Lounge</a:t>
              </a:r>
            </a:p>
            <a:p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F&amp;B</a:t>
              </a:r>
            </a:p>
          </p:txBody>
        </p:sp>
        <p:sp>
          <p:nvSpPr>
            <p:cNvPr id="181" name="Textfeld 180">
              <a:extLst>
                <a:ext uri="{FF2B5EF4-FFF2-40B4-BE49-F238E27FC236}">
                  <a16:creationId xmlns:a16="http://schemas.microsoft.com/office/drawing/2014/main" id="{3685343A-848B-595D-5A89-8E00DBE0F4A9}"/>
                </a:ext>
              </a:extLst>
            </p:cNvPr>
            <p:cNvSpPr txBox="1"/>
            <p:nvPr/>
          </p:nvSpPr>
          <p:spPr>
            <a:xfrm rot="1993431">
              <a:off x="2863433" y="4529653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0.226</a:t>
              </a:r>
            </a:p>
          </p:txBody>
        </p:sp>
        <p:sp>
          <p:nvSpPr>
            <p:cNvPr id="182" name="Textfeld 181">
              <a:extLst>
                <a:ext uri="{FF2B5EF4-FFF2-40B4-BE49-F238E27FC236}">
                  <a16:creationId xmlns:a16="http://schemas.microsoft.com/office/drawing/2014/main" id="{D82278E1-5E00-C23B-2EB1-E70EF3483F8E}"/>
                </a:ext>
              </a:extLst>
            </p:cNvPr>
            <p:cNvSpPr txBox="1"/>
            <p:nvPr/>
          </p:nvSpPr>
          <p:spPr>
            <a:xfrm rot="18076527">
              <a:off x="1459173" y="5660493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0.239</a:t>
              </a:r>
            </a:p>
          </p:txBody>
        </p:sp>
        <p:sp>
          <p:nvSpPr>
            <p:cNvPr id="183" name="Textfeld 182">
              <a:extLst>
                <a:ext uri="{FF2B5EF4-FFF2-40B4-BE49-F238E27FC236}">
                  <a16:creationId xmlns:a16="http://schemas.microsoft.com/office/drawing/2014/main" id="{E8F8826F-D966-9B5D-E668-36D0BFD3CC2F}"/>
                </a:ext>
              </a:extLst>
            </p:cNvPr>
            <p:cNvSpPr txBox="1"/>
            <p:nvPr/>
          </p:nvSpPr>
          <p:spPr>
            <a:xfrm rot="18076527">
              <a:off x="2131434" y="5757113"/>
              <a:ext cx="77946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0.237</a:t>
              </a:r>
            </a:p>
          </p:txBody>
        </p:sp>
        <p:sp>
          <p:nvSpPr>
            <p:cNvPr id="184" name="Textfeld 183">
              <a:extLst>
                <a:ext uri="{FF2B5EF4-FFF2-40B4-BE49-F238E27FC236}">
                  <a16:creationId xmlns:a16="http://schemas.microsoft.com/office/drawing/2014/main" id="{3C8A72E3-A13A-4AC0-D960-E3B96C3E6264}"/>
                </a:ext>
              </a:extLst>
            </p:cNvPr>
            <p:cNvSpPr txBox="1"/>
            <p:nvPr/>
          </p:nvSpPr>
          <p:spPr>
            <a:xfrm rot="18076527">
              <a:off x="2841168" y="5756824"/>
              <a:ext cx="78013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0.235</a:t>
              </a:r>
            </a:p>
          </p:txBody>
        </p:sp>
        <p:sp>
          <p:nvSpPr>
            <p:cNvPr id="185" name="Textfeld 184">
              <a:extLst>
                <a:ext uri="{FF2B5EF4-FFF2-40B4-BE49-F238E27FC236}">
                  <a16:creationId xmlns:a16="http://schemas.microsoft.com/office/drawing/2014/main" id="{DB951A8D-058A-E08C-8981-D63EED6827C8}"/>
                </a:ext>
              </a:extLst>
            </p:cNvPr>
            <p:cNvSpPr txBox="1"/>
            <p:nvPr/>
          </p:nvSpPr>
          <p:spPr>
            <a:xfrm rot="18076527">
              <a:off x="3559643" y="5745924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0.233</a:t>
              </a:r>
            </a:p>
          </p:txBody>
        </p:sp>
        <p:sp>
          <p:nvSpPr>
            <p:cNvPr id="186" name="Textfeld 185">
              <a:extLst>
                <a:ext uri="{FF2B5EF4-FFF2-40B4-BE49-F238E27FC236}">
                  <a16:creationId xmlns:a16="http://schemas.microsoft.com/office/drawing/2014/main" id="{0B5970B9-4008-B416-57FB-226FE2DBD17D}"/>
                </a:ext>
              </a:extLst>
            </p:cNvPr>
            <p:cNvSpPr txBox="1"/>
            <p:nvPr/>
          </p:nvSpPr>
          <p:spPr>
            <a:xfrm rot="18076527">
              <a:off x="4273926" y="5753200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0.231</a:t>
              </a:r>
            </a:p>
          </p:txBody>
        </p:sp>
        <p:sp>
          <p:nvSpPr>
            <p:cNvPr id="187" name="Textfeld 186">
              <a:extLst>
                <a:ext uri="{FF2B5EF4-FFF2-40B4-BE49-F238E27FC236}">
                  <a16:creationId xmlns:a16="http://schemas.microsoft.com/office/drawing/2014/main" id="{8F14B548-60F0-FB4E-BD81-CB56B9729BF7}"/>
                </a:ext>
              </a:extLst>
            </p:cNvPr>
            <p:cNvSpPr txBox="1"/>
            <p:nvPr/>
          </p:nvSpPr>
          <p:spPr>
            <a:xfrm rot="18076527">
              <a:off x="4984326" y="5748559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0.229</a:t>
              </a:r>
            </a:p>
          </p:txBody>
        </p:sp>
        <p:sp>
          <p:nvSpPr>
            <p:cNvPr id="188" name="Textfeld 187">
              <a:extLst>
                <a:ext uri="{FF2B5EF4-FFF2-40B4-BE49-F238E27FC236}">
                  <a16:creationId xmlns:a16="http://schemas.microsoft.com/office/drawing/2014/main" id="{A55A6DE3-9280-10BE-B798-FC397C687F0C}"/>
                </a:ext>
              </a:extLst>
            </p:cNvPr>
            <p:cNvSpPr txBox="1"/>
            <p:nvPr/>
          </p:nvSpPr>
          <p:spPr>
            <a:xfrm rot="18076527">
              <a:off x="5689266" y="5745924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0.227</a:t>
              </a:r>
            </a:p>
          </p:txBody>
        </p:sp>
        <p:sp>
          <p:nvSpPr>
            <p:cNvPr id="189" name="Textfeld 188">
              <a:extLst>
                <a:ext uri="{FF2B5EF4-FFF2-40B4-BE49-F238E27FC236}">
                  <a16:creationId xmlns:a16="http://schemas.microsoft.com/office/drawing/2014/main" id="{80F03463-3C39-31AC-E332-B33FD7BBF215}"/>
                </a:ext>
              </a:extLst>
            </p:cNvPr>
            <p:cNvSpPr txBox="1"/>
            <p:nvPr/>
          </p:nvSpPr>
          <p:spPr>
            <a:xfrm rot="18076527">
              <a:off x="6397266" y="5745925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0.225</a:t>
              </a:r>
            </a:p>
          </p:txBody>
        </p:sp>
        <p:sp>
          <p:nvSpPr>
            <p:cNvPr id="190" name="Textfeld 189">
              <a:extLst>
                <a:ext uri="{FF2B5EF4-FFF2-40B4-BE49-F238E27FC236}">
                  <a16:creationId xmlns:a16="http://schemas.microsoft.com/office/drawing/2014/main" id="{3A0E250F-E50B-3AA6-7D56-5F6C520B35E5}"/>
                </a:ext>
              </a:extLst>
            </p:cNvPr>
            <p:cNvSpPr txBox="1"/>
            <p:nvPr/>
          </p:nvSpPr>
          <p:spPr>
            <a:xfrm rot="18076527">
              <a:off x="7107381" y="5745924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0.223</a:t>
              </a:r>
            </a:p>
          </p:txBody>
        </p:sp>
        <p:sp>
          <p:nvSpPr>
            <p:cNvPr id="191" name="Textfeld 190">
              <a:extLst>
                <a:ext uri="{FF2B5EF4-FFF2-40B4-BE49-F238E27FC236}">
                  <a16:creationId xmlns:a16="http://schemas.microsoft.com/office/drawing/2014/main" id="{DAF4A906-9203-3FF0-1697-4883D1702378}"/>
                </a:ext>
              </a:extLst>
            </p:cNvPr>
            <p:cNvSpPr txBox="1"/>
            <p:nvPr/>
          </p:nvSpPr>
          <p:spPr>
            <a:xfrm rot="18076527">
              <a:off x="7808381" y="5737950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0.221</a:t>
              </a:r>
            </a:p>
          </p:txBody>
        </p:sp>
        <p:sp>
          <p:nvSpPr>
            <p:cNvPr id="192" name="Textfeld 191">
              <a:extLst>
                <a:ext uri="{FF2B5EF4-FFF2-40B4-BE49-F238E27FC236}">
                  <a16:creationId xmlns:a16="http://schemas.microsoft.com/office/drawing/2014/main" id="{5B26447C-742D-9469-874F-21B6EC055B18}"/>
                </a:ext>
              </a:extLst>
            </p:cNvPr>
            <p:cNvSpPr txBox="1"/>
            <p:nvPr/>
          </p:nvSpPr>
          <p:spPr>
            <a:xfrm rot="18076527">
              <a:off x="8516634" y="5745924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0.219</a:t>
              </a:r>
            </a:p>
          </p:txBody>
        </p:sp>
        <p:sp>
          <p:nvSpPr>
            <p:cNvPr id="193" name="Textfeld 192">
              <a:extLst>
                <a:ext uri="{FF2B5EF4-FFF2-40B4-BE49-F238E27FC236}">
                  <a16:creationId xmlns:a16="http://schemas.microsoft.com/office/drawing/2014/main" id="{3E11C84A-53DE-5E96-4EB4-3F7A147A11A9}"/>
                </a:ext>
              </a:extLst>
            </p:cNvPr>
            <p:cNvSpPr txBox="1"/>
            <p:nvPr/>
          </p:nvSpPr>
          <p:spPr>
            <a:xfrm rot="18076527">
              <a:off x="9220330" y="5745924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0.217</a:t>
              </a:r>
            </a:p>
          </p:txBody>
        </p:sp>
        <p:sp>
          <p:nvSpPr>
            <p:cNvPr id="194" name="Textfeld 193">
              <a:extLst>
                <a:ext uri="{FF2B5EF4-FFF2-40B4-BE49-F238E27FC236}">
                  <a16:creationId xmlns:a16="http://schemas.microsoft.com/office/drawing/2014/main" id="{651F46C3-6D17-82C3-DB45-173A1A0E674D}"/>
                </a:ext>
              </a:extLst>
            </p:cNvPr>
            <p:cNvSpPr txBox="1"/>
            <p:nvPr/>
          </p:nvSpPr>
          <p:spPr>
            <a:xfrm rot="18076527">
              <a:off x="9928329" y="5737950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0.215</a:t>
              </a:r>
            </a:p>
          </p:txBody>
        </p:sp>
        <p:sp>
          <p:nvSpPr>
            <p:cNvPr id="195" name="Textfeld 194">
              <a:extLst>
                <a:ext uri="{FF2B5EF4-FFF2-40B4-BE49-F238E27FC236}">
                  <a16:creationId xmlns:a16="http://schemas.microsoft.com/office/drawing/2014/main" id="{14C0BFC2-EC8E-90DD-C1CF-16DC4E3BF3F6}"/>
                </a:ext>
              </a:extLst>
            </p:cNvPr>
            <p:cNvSpPr txBox="1"/>
            <p:nvPr/>
          </p:nvSpPr>
          <p:spPr>
            <a:xfrm rot="18076527">
              <a:off x="11404479" y="5723791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0.214</a:t>
              </a:r>
            </a:p>
          </p:txBody>
        </p:sp>
        <p:sp>
          <p:nvSpPr>
            <p:cNvPr id="196" name="Textfeld 195">
              <a:extLst>
                <a:ext uri="{FF2B5EF4-FFF2-40B4-BE49-F238E27FC236}">
                  <a16:creationId xmlns:a16="http://schemas.microsoft.com/office/drawing/2014/main" id="{60E9B886-BA47-20E7-A71A-1BAA200F1493}"/>
                </a:ext>
              </a:extLst>
            </p:cNvPr>
            <p:cNvSpPr txBox="1"/>
            <p:nvPr/>
          </p:nvSpPr>
          <p:spPr>
            <a:xfrm rot="18076527">
              <a:off x="897690" y="5426287"/>
              <a:ext cx="80564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0.241</a:t>
              </a:r>
            </a:p>
          </p:txBody>
        </p:sp>
        <p:sp>
          <p:nvSpPr>
            <p:cNvPr id="197" name="Textfeld 196">
              <a:extLst>
                <a:ext uri="{FF2B5EF4-FFF2-40B4-BE49-F238E27FC236}">
                  <a16:creationId xmlns:a16="http://schemas.microsoft.com/office/drawing/2014/main" id="{C02D501C-ADF5-B0AA-8042-942BD2A8AD31}"/>
                </a:ext>
              </a:extLst>
            </p:cNvPr>
            <p:cNvSpPr txBox="1"/>
            <p:nvPr/>
          </p:nvSpPr>
          <p:spPr>
            <a:xfrm rot="1993431">
              <a:off x="3491302" y="4682801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0.222</a:t>
              </a:r>
            </a:p>
          </p:txBody>
        </p:sp>
        <p:sp>
          <p:nvSpPr>
            <p:cNvPr id="198" name="Textfeld 197">
              <a:extLst>
                <a:ext uri="{FF2B5EF4-FFF2-40B4-BE49-F238E27FC236}">
                  <a16:creationId xmlns:a16="http://schemas.microsoft.com/office/drawing/2014/main" id="{75BCDD51-B30E-577E-0332-D9648A70AE89}"/>
                </a:ext>
              </a:extLst>
            </p:cNvPr>
            <p:cNvSpPr txBox="1"/>
            <p:nvPr/>
          </p:nvSpPr>
          <p:spPr>
            <a:xfrm rot="1993431">
              <a:off x="4227465" y="4740616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0.220</a:t>
              </a:r>
            </a:p>
          </p:txBody>
        </p:sp>
        <p:sp>
          <p:nvSpPr>
            <p:cNvPr id="199" name="Textfeld 198">
              <a:extLst>
                <a:ext uri="{FF2B5EF4-FFF2-40B4-BE49-F238E27FC236}">
                  <a16:creationId xmlns:a16="http://schemas.microsoft.com/office/drawing/2014/main" id="{7883BC25-C1DA-F846-9FF2-CE4551DF9550}"/>
                </a:ext>
              </a:extLst>
            </p:cNvPr>
            <p:cNvSpPr txBox="1"/>
            <p:nvPr/>
          </p:nvSpPr>
          <p:spPr>
            <a:xfrm rot="1993431">
              <a:off x="1269327" y="4691368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0.236</a:t>
              </a:r>
            </a:p>
          </p:txBody>
        </p:sp>
        <p:sp>
          <p:nvSpPr>
            <p:cNvPr id="200" name="Textfeld 199">
              <a:extLst>
                <a:ext uri="{FF2B5EF4-FFF2-40B4-BE49-F238E27FC236}">
                  <a16:creationId xmlns:a16="http://schemas.microsoft.com/office/drawing/2014/main" id="{D1498653-D690-6E1A-ECBF-21E9F5F27116}"/>
                </a:ext>
              </a:extLst>
            </p:cNvPr>
            <p:cNvSpPr txBox="1"/>
            <p:nvPr/>
          </p:nvSpPr>
          <p:spPr>
            <a:xfrm rot="1993431">
              <a:off x="1112743" y="4941240"/>
              <a:ext cx="52111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0.238</a:t>
              </a:r>
            </a:p>
          </p:txBody>
        </p:sp>
        <p:sp>
          <p:nvSpPr>
            <p:cNvPr id="201" name="Textfeld 200">
              <a:extLst>
                <a:ext uri="{FF2B5EF4-FFF2-40B4-BE49-F238E27FC236}">
                  <a16:creationId xmlns:a16="http://schemas.microsoft.com/office/drawing/2014/main" id="{B938AF68-EB5E-B78E-8A85-D93188AD571C}"/>
                </a:ext>
              </a:extLst>
            </p:cNvPr>
            <p:cNvSpPr txBox="1"/>
            <p:nvPr/>
          </p:nvSpPr>
          <p:spPr>
            <a:xfrm rot="1993431">
              <a:off x="6322192" y="4761864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0.245</a:t>
              </a:r>
            </a:p>
          </p:txBody>
        </p:sp>
        <p:sp>
          <p:nvSpPr>
            <p:cNvPr id="202" name="Textfeld 201">
              <a:extLst>
                <a:ext uri="{FF2B5EF4-FFF2-40B4-BE49-F238E27FC236}">
                  <a16:creationId xmlns:a16="http://schemas.microsoft.com/office/drawing/2014/main" id="{F0C31DC4-0997-168D-2EE7-EEBAD5410F52}"/>
                </a:ext>
              </a:extLst>
            </p:cNvPr>
            <p:cNvSpPr txBox="1"/>
            <p:nvPr/>
          </p:nvSpPr>
          <p:spPr>
            <a:xfrm rot="1993431">
              <a:off x="6526354" y="4455645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0.247</a:t>
              </a:r>
            </a:p>
          </p:txBody>
        </p:sp>
        <p:sp>
          <p:nvSpPr>
            <p:cNvPr id="203" name="Textfeld 202">
              <a:extLst>
                <a:ext uri="{FF2B5EF4-FFF2-40B4-BE49-F238E27FC236}">
                  <a16:creationId xmlns:a16="http://schemas.microsoft.com/office/drawing/2014/main" id="{96C2A6F9-3DB3-EA45-FD0C-C38A8A0D84E4}"/>
                </a:ext>
              </a:extLst>
            </p:cNvPr>
            <p:cNvSpPr txBox="1"/>
            <p:nvPr/>
          </p:nvSpPr>
          <p:spPr>
            <a:xfrm rot="1993431">
              <a:off x="6738868" y="4144541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0.249</a:t>
              </a:r>
            </a:p>
          </p:txBody>
        </p:sp>
        <p:sp>
          <p:nvSpPr>
            <p:cNvPr id="204" name="Textfeld 203">
              <a:extLst>
                <a:ext uri="{FF2B5EF4-FFF2-40B4-BE49-F238E27FC236}">
                  <a16:creationId xmlns:a16="http://schemas.microsoft.com/office/drawing/2014/main" id="{E79D5DA9-011E-A9EE-7971-8E86490F8042}"/>
                </a:ext>
              </a:extLst>
            </p:cNvPr>
            <p:cNvSpPr txBox="1"/>
            <p:nvPr/>
          </p:nvSpPr>
          <p:spPr>
            <a:xfrm rot="1993431">
              <a:off x="6938857" y="3837525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0.251</a:t>
              </a:r>
            </a:p>
          </p:txBody>
        </p:sp>
        <p:sp>
          <p:nvSpPr>
            <p:cNvPr id="205" name="Textfeld 204">
              <a:extLst>
                <a:ext uri="{FF2B5EF4-FFF2-40B4-BE49-F238E27FC236}">
                  <a16:creationId xmlns:a16="http://schemas.microsoft.com/office/drawing/2014/main" id="{A2B1DDF8-5BAF-C9B3-3FCF-174E324EC702}"/>
                </a:ext>
              </a:extLst>
            </p:cNvPr>
            <p:cNvSpPr txBox="1"/>
            <p:nvPr/>
          </p:nvSpPr>
          <p:spPr>
            <a:xfrm rot="1993431">
              <a:off x="7140413" y="3530850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0.253</a:t>
              </a:r>
            </a:p>
          </p:txBody>
        </p:sp>
        <p:sp>
          <p:nvSpPr>
            <p:cNvPr id="206" name="Textfeld 205">
              <a:extLst>
                <a:ext uri="{FF2B5EF4-FFF2-40B4-BE49-F238E27FC236}">
                  <a16:creationId xmlns:a16="http://schemas.microsoft.com/office/drawing/2014/main" id="{B84723F2-8487-9292-7B0A-151F16870284}"/>
                </a:ext>
              </a:extLst>
            </p:cNvPr>
            <p:cNvSpPr txBox="1"/>
            <p:nvPr/>
          </p:nvSpPr>
          <p:spPr>
            <a:xfrm rot="1993431">
              <a:off x="5404716" y="4095869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0.246</a:t>
              </a:r>
            </a:p>
          </p:txBody>
        </p:sp>
        <p:sp>
          <p:nvSpPr>
            <p:cNvPr id="207" name="Textfeld 206">
              <a:extLst>
                <a:ext uri="{FF2B5EF4-FFF2-40B4-BE49-F238E27FC236}">
                  <a16:creationId xmlns:a16="http://schemas.microsoft.com/office/drawing/2014/main" id="{12E31949-6127-46F9-27FF-F4A62955A50B}"/>
                </a:ext>
              </a:extLst>
            </p:cNvPr>
            <p:cNvSpPr txBox="1"/>
            <p:nvPr/>
          </p:nvSpPr>
          <p:spPr>
            <a:xfrm rot="1993431">
              <a:off x="5737598" y="3600828"/>
              <a:ext cx="53558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0.248</a:t>
              </a:r>
            </a:p>
          </p:txBody>
        </p:sp>
        <p:sp>
          <p:nvSpPr>
            <p:cNvPr id="208" name="Textfeld 207">
              <a:extLst>
                <a:ext uri="{FF2B5EF4-FFF2-40B4-BE49-F238E27FC236}">
                  <a16:creationId xmlns:a16="http://schemas.microsoft.com/office/drawing/2014/main" id="{16D0D658-6E60-A26E-7CA0-6AB5D40FDF8E}"/>
                </a:ext>
              </a:extLst>
            </p:cNvPr>
            <p:cNvSpPr txBox="1"/>
            <p:nvPr/>
          </p:nvSpPr>
          <p:spPr>
            <a:xfrm rot="1993431">
              <a:off x="6068579" y="3086054"/>
              <a:ext cx="530850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0.250</a:t>
              </a:r>
            </a:p>
          </p:txBody>
        </p:sp>
        <p:sp>
          <p:nvSpPr>
            <p:cNvPr id="209" name="Textfeld 208">
              <a:extLst>
                <a:ext uri="{FF2B5EF4-FFF2-40B4-BE49-F238E27FC236}">
                  <a16:creationId xmlns:a16="http://schemas.microsoft.com/office/drawing/2014/main" id="{4AF4C589-5A8E-BB63-090F-A4BD5A601AC4}"/>
                </a:ext>
              </a:extLst>
            </p:cNvPr>
            <p:cNvSpPr txBox="1"/>
            <p:nvPr/>
          </p:nvSpPr>
          <p:spPr>
            <a:xfrm rot="1993431">
              <a:off x="4381359" y="3884082"/>
              <a:ext cx="90039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Treppenhaus </a:t>
              </a:r>
            </a:p>
            <a:p>
              <a:pPr algn="r"/>
              <a:r>
                <a:rPr lang="de-DE" sz="800" dirty="0">
                  <a:latin typeface="Arial" panose="020B0604020202020204" pitchFamily="34" charset="0"/>
                  <a:cs typeface="Arial" panose="020B0604020202020204" pitchFamily="34" charset="0"/>
                </a:rPr>
                <a:t>Gebäude E</a:t>
              </a:r>
            </a:p>
          </p:txBody>
        </p:sp>
        <p:sp>
          <p:nvSpPr>
            <p:cNvPr id="210" name="Rechteck 209">
              <a:extLst>
                <a:ext uri="{FF2B5EF4-FFF2-40B4-BE49-F238E27FC236}">
                  <a16:creationId xmlns:a16="http://schemas.microsoft.com/office/drawing/2014/main" id="{302258C2-7F8A-91DE-F635-1034F85E3B97}"/>
                </a:ext>
              </a:extLst>
            </p:cNvPr>
            <p:cNvSpPr/>
            <p:nvPr/>
          </p:nvSpPr>
          <p:spPr>
            <a:xfrm rot="1894217">
              <a:off x="1871987" y="5188396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11" name="Rechteck 210">
              <a:extLst>
                <a:ext uri="{FF2B5EF4-FFF2-40B4-BE49-F238E27FC236}">
                  <a16:creationId xmlns:a16="http://schemas.microsoft.com/office/drawing/2014/main" id="{497EFC97-B5FA-6E50-422A-22F861BBFE59}"/>
                </a:ext>
              </a:extLst>
            </p:cNvPr>
            <p:cNvSpPr/>
            <p:nvPr/>
          </p:nvSpPr>
          <p:spPr>
            <a:xfrm rot="1939703">
              <a:off x="2528295" y="5279973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12" name="Rechteck 211">
              <a:extLst>
                <a:ext uri="{FF2B5EF4-FFF2-40B4-BE49-F238E27FC236}">
                  <a16:creationId xmlns:a16="http://schemas.microsoft.com/office/drawing/2014/main" id="{394469BD-6559-BD0D-7486-88EA65E9FCCA}"/>
                </a:ext>
              </a:extLst>
            </p:cNvPr>
            <p:cNvSpPr/>
            <p:nvPr/>
          </p:nvSpPr>
          <p:spPr>
            <a:xfrm rot="1950784">
              <a:off x="3243622" y="5278288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13" name="Rechteck 212">
              <a:extLst>
                <a:ext uri="{FF2B5EF4-FFF2-40B4-BE49-F238E27FC236}">
                  <a16:creationId xmlns:a16="http://schemas.microsoft.com/office/drawing/2014/main" id="{781346BC-346E-F985-3951-2EA60E0F4611}"/>
                </a:ext>
              </a:extLst>
            </p:cNvPr>
            <p:cNvSpPr/>
            <p:nvPr/>
          </p:nvSpPr>
          <p:spPr>
            <a:xfrm rot="1944691">
              <a:off x="3958306" y="5278289"/>
              <a:ext cx="343303" cy="269997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cxnSp>
          <p:nvCxnSpPr>
            <p:cNvPr id="223" name="Gerade Verbindung mit Pfeil 222">
              <a:extLst>
                <a:ext uri="{FF2B5EF4-FFF2-40B4-BE49-F238E27FC236}">
                  <a16:creationId xmlns:a16="http://schemas.microsoft.com/office/drawing/2014/main" id="{D48070D4-739B-520C-2D18-991B2EE448AD}"/>
                </a:ext>
              </a:extLst>
            </p:cNvPr>
            <p:cNvCxnSpPr>
              <a:cxnSpLocks/>
            </p:cNvCxnSpPr>
            <p:nvPr/>
          </p:nvCxnSpPr>
          <p:spPr>
            <a:xfrm>
              <a:off x="2482708" y="5435828"/>
              <a:ext cx="285892" cy="179389"/>
            </a:xfrm>
            <a:prstGeom prst="straightConnector1">
              <a:avLst/>
            </a:prstGeom>
            <a:ln>
              <a:solidFill>
                <a:srgbClr val="00B0F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Gerade Verbindung mit Pfeil 223">
              <a:extLst>
                <a:ext uri="{FF2B5EF4-FFF2-40B4-BE49-F238E27FC236}">
                  <a16:creationId xmlns:a16="http://schemas.microsoft.com/office/drawing/2014/main" id="{2AD4339A-8628-48B0-CA42-9DC7755F19FC}"/>
                </a:ext>
              </a:extLst>
            </p:cNvPr>
            <p:cNvCxnSpPr>
              <a:cxnSpLocks/>
            </p:cNvCxnSpPr>
            <p:nvPr/>
          </p:nvCxnSpPr>
          <p:spPr>
            <a:xfrm>
              <a:off x="3202790" y="5435827"/>
              <a:ext cx="285892" cy="179389"/>
            </a:xfrm>
            <a:prstGeom prst="straightConnector1">
              <a:avLst/>
            </a:prstGeom>
            <a:ln>
              <a:solidFill>
                <a:srgbClr val="00B0F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Gerade Verbindung mit Pfeil 224">
              <a:extLst>
                <a:ext uri="{FF2B5EF4-FFF2-40B4-BE49-F238E27FC236}">
                  <a16:creationId xmlns:a16="http://schemas.microsoft.com/office/drawing/2014/main" id="{98D2AF0A-C735-184C-1B3E-D19FDEFBD1F0}"/>
                </a:ext>
              </a:extLst>
            </p:cNvPr>
            <p:cNvCxnSpPr>
              <a:cxnSpLocks/>
            </p:cNvCxnSpPr>
            <p:nvPr/>
          </p:nvCxnSpPr>
          <p:spPr>
            <a:xfrm>
              <a:off x="3597275" y="4791303"/>
              <a:ext cx="274547" cy="185739"/>
            </a:xfrm>
            <a:prstGeom prst="straightConnector1">
              <a:avLst/>
            </a:prstGeom>
            <a:ln>
              <a:solidFill>
                <a:srgbClr val="00B0F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Sehne 112">
              <a:extLst>
                <a:ext uri="{FF2B5EF4-FFF2-40B4-BE49-F238E27FC236}">
                  <a16:creationId xmlns:a16="http://schemas.microsoft.com/office/drawing/2014/main" id="{7B9257F4-4AA9-68DB-6800-9678D9A11DB7}"/>
                </a:ext>
              </a:extLst>
            </p:cNvPr>
            <p:cNvSpPr/>
            <p:nvPr/>
          </p:nvSpPr>
          <p:spPr>
            <a:xfrm rot="8716681">
              <a:off x="2346503" y="4580269"/>
              <a:ext cx="468000" cy="468000"/>
            </a:xfrm>
            <a:prstGeom prst="chord">
              <a:avLst>
                <a:gd name="adj1" fmla="val 3399809"/>
                <a:gd name="adj2" fmla="val 15507233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7" name="Rechteck 96">
              <a:extLst>
                <a:ext uri="{FF2B5EF4-FFF2-40B4-BE49-F238E27FC236}">
                  <a16:creationId xmlns:a16="http://schemas.microsoft.com/office/drawing/2014/main" id="{1977A908-09A0-BE2C-2AEE-F134A03816BF}"/>
                </a:ext>
              </a:extLst>
            </p:cNvPr>
            <p:cNvSpPr/>
            <p:nvPr/>
          </p:nvSpPr>
          <p:spPr>
            <a:xfrm rot="2017184">
              <a:off x="1660019" y="4001357"/>
              <a:ext cx="510276" cy="306855"/>
            </a:xfrm>
            <a:prstGeom prst="rect">
              <a:avLst/>
            </a:prstGeom>
            <a:solidFill>
              <a:srgbClr val="7F7F7F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55" name="Teilkreis 254">
              <a:extLst>
                <a:ext uri="{FF2B5EF4-FFF2-40B4-BE49-F238E27FC236}">
                  <a16:creationId xmlns:a16="http://schemas.microsoft.com/office/drawing/2014/main" id="{54AAB2C3-C48A-94DC-4DED-05604A6C85F8}"/>
                </a:ext>
              </a:extLst>
            </p:cNvPr>
            <p:cNvSpPr/>
            <p:nvPr/>
          </p:nvSpPr>
          <p:spPr>
            <a:xfrm rot="7450954">
              <a:off x="1912080" y="4389525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56" name="Teilkreis 255">
              <a:extLst>
                <a:ext uri="{FF2B5EF4-FFF2-40B4-BE49-F238E27FC236}">
                  <a16:creationId xmlns:a16="http://schemas.microsoft.com/office/drawing/2014/main" id="{170183CC-AF07-DC94-E033-F219CAB2A042}"/>
                </a:ext>
              </a:extLst>
            </p:cNvPr>
            <p:cNvSpPr/>
            <p:nvPr/>
          </p:nvSpPr>
          <p:spPr>
            <a:xfrm rot="12937737">
              <a:off x="1809262" y="4538169"/>
              <a:ext cx="180000" cy="180000"/>
            </a:xfrm>
            <a:prstGeom prst="pie">
              <a:avLst>
                <a:gd name="adj1" fmla="val 0"/>
                <a:gd name="adj2" fmla="val 5360713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254" name="Textfeld 253">
              <a:extLst>
                <a:ext uri="{FF2B5EF4-FFF2-40B4-BE49-F238E27FC236}">
                  <a16:creationId xmlns:a16="http://schemas.microsoft.com/office/drawing/2014/main" id="{CE3DED9F-AF28-DACD-7956-E72886F34892}"/>
                </a:ext>
              </a:extLst>
            </p:cNvPr>
            <p:cNvSpPr txBox="1"/>
            <p:nvPr/>
          </p:nvSpPr>
          <p:spPr>
            <a:xfrm rot="2014439">
              <a:off x="3546871" y="4887515"/>
              <a:ext cx="291747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de-DE" sz="800" dirty="0">
                  <a:solidFill>
                    <a:srgbClr val="00B0F0"/>
                  </a:solidFill>
                </a:rPr>
                <a:t>Falttür</a:t>
              </a:r>
            </a:p>
          </p:txBody>
        </p:sp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08AEC1B3-FDE3-F0D8-40F5-29CF007AE092}"/>
                </a:ext>
              </a:extLst>
            </p:cNvPr>
            <p:cNvSpPr/>
            <p:nvPr/>
          </p:nvSpPr>
          <p:spPr>
            <a:xfrm rot="18194414">
              <a:off x="1801415" y="4743823"/>
              <a:ext cx="184021" cy="165734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FC41A1C0-22CD-A547-7ED7-036FC9750E9E}"/>
                </a:ext>
              </a:extLst>
            </p:cNvPr>
            <p:cNvSpPr/>
            <p:nvPr/>
          </p:nvSpPr>
          <p:spPr>
            <a:xfrm rot="2030489">
              <a:off x="2177881" y="4585642"/>
              <a:ext cx="184021" cy="165734"/>
            </a:xfrm>
            <a:prstGeom prst="rect">
              <a:avLst/>
            </a:pr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pic>
        <p:nvPicPr>
          <p:cNvPr id="4" name="Grafik 3" descr="Beenden mit einfarbiger Füllung">
            <a:extLst>
              <a:ext uri="{FF2B5EF4-FFF2-40B4-BE49-F238E27FC236}">
                <a16:creationId xmlns:a16="http://schemas.microsoft.com/office/drawing/2014/main" id="{9160EEBB-4946-C667-3CA8-6097C7CEA7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2378" y="2809874"/>
            <a:ext cx="144000" cy="144000"/>
          </a:xfrm>
          <a:prstGeom prst="rect">
            <a:avLst/>
          </a:prstGeom>
        </p:spPr>
      </p:pic>
      <p:pic>
        <p:nvPicPr>
          <p:cNvPr id="5" name="Grafik 4" descr="Beenden mit einfarbiger Füllung">
            <a:extLst>
              <a:ext uri="{FF2B5EF4-FFF2-40B4-BE49-F238E27FC236}">
                <a16:creationId xmlns:a16="http://schemas.microsoft.com/office/drawing/2014/main" id="{B4535B6F-5D5D-5193-5EA4-36D21650CD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8153" y="3121817"/>
            <a:ext cx="144000" cy="144000"/>
          </a:xfrm>
          <a:prstGeom prst="rect">
            <a:avLst/>
          </a:prstGeom>
        </p:spPr>
      </p:pic>
      <p:pic>
        <p:nvPicPr>
          <p:cNvPr id="214" name="Grafik 213" descr="Beenden mit einfarbiger Füllung">
            <a:extLst>
              <a:ext uri="{FF2B5EF4-FFF2-40B4-BE49-F238E27FC236}">
                <a16:creationId xmlns:a16="http://schemas.microsoft.com/office/drawing/2014/main" id="{B7475172-1006-6EA2-AAA4-955739D31D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98215" y="3452810"/>
            <a:ext cx="144000" cy="144000"/>
          </a:xfrm>
          <a:prstGeom prst="rect">
            <a:avLst/>
          </a:prstGeom>
        </p:spPr>
      </p:pic>
      <p:pic>
        <p:nvPicPr>
          <p:cNvPr id="215" name="Grafik 214" descr="Beenden mit einfarbiger Füllung">
            <a:extLst>
              <a:ext uri="{FF2B5EF4-FFF2-40B4-BE49-F238E27FC236}">
                <a16:creationId xmlns:a16="http://schemas.microsoft.com/office/drawing/2014/main" id="{C21C5D6A-3D38-4EC3-863F-2686EFBFD2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0184" y="3786185"/>
            <a:ext cx="144000" cy="144000"/>
          </a:xfrm>
          <a:prstGeom prst="rect">
            <a:avLst/>
          </a:prstGeom>
        </p:spPr>
      </p:pic>
      <p:pic>
        <p:nvPicPr>
          <p:cNvPr id="216" name="Grafik 215" descr="Beenden mit einfarbiger Füllung">
            <a:extLst>
              <a:ext uri="{FF2B5EF4-FFF2-40B4-BE49-F238E27FC236}">
                <a16:creationId xmlns:a16="http://schemas.microsoft.com/office/drawing/2014/main" id="{6DD7A957-227F-4524-45A0-E8F3F70B6F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34059" y="4121942"/>
            <a:ext cx="144000" cy="144000"/>
          </a:xfrm>
          <a:prstGeom prst="rect">
            <a:avLst/>
          </a:prstGeom>
        </p:spPr>
      </p:pic>
      <p:pic>
        <p:nvPicPr>
          <p:cNvPr id="217" name="Grafik 216" descr="Beenden mit einfarbiger Füllung">
            <a:extLst>
              <a:ext uri="{FF2B5EF4-FFF2-40B4-BE49-F238E27FC236}">
                <a16:creationId xmlns:a16="http://schemas.microsoft.com/office/drawing/2014/main" id="{08AB11CA-904C-D7AF-9C17-1C63BE478C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44509" y="3546804"/>
            <a:ext cx="144000" cy="144000"/>
          </a:xfrm>
          <a:prstGeom prst="rect">
            <a:avLst/>
          </a:prstGeom>
        </p:spPr>
      </p:pic>
      <p:pic>
        <p:nvPicPr>
          <p:cNvPr id="218" name="Grafik 217" descr="Erdgeschoss mit einfarbiger Füllung">
            <a:extLst>
              <a:ext uri="{FF2B5EF4-FFF2-40B4-BE49-F238E27FC236}">
                <a16:creationId xmlns:a16="http://schemas.microsoft.com/office/drawing/2014/main" id="{B0734ED3-27A6-A6CA-1499-F65F2C1A24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8509" y="3678185"/>
            <a:ext cx="108000" cy="108000"/>
          </a:xfrm>
          <a:prstGeom prst="rect">
            <a:avLst/>
          </a:prstGeom>
        </p:spPr>
      </p:pic>
      <p:sp>
        <p:nvSpPr>
          <p:cNvPr id="219" name="Rechteck 86">
            <a:extLst>
              <a:ext uri="{FF2B5EF4-FFF2-40B4-BE49-F238E27FC236}">
                <a16:creationId xmlns:a16="http://schemas.microsoft.com/office/drawing/2014/main" id="{D5D38DC9-5E0D-E277-9C3D-ED71DCD30AB8}"/>
              </a:ext>
            </a:extLst>
          </p:cNvPr>
          <p:cNvSpPr/>
          <p:nvPr/>
        </p:nvSpPr>
        <p:spPr>
          <a:xfrm rot="2017184">
            <a:off x="4575141" y="3638300"/>
            <a:ext cx="136800" cy="18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220" name="Grafik 219" descr="Beenden mit einfarbiger Füllung">
            <a:extLst>
              <a:ext uri="{FF2B5EF4-FFF2-40B4-BE49-F238E27FC236}">
                <a16:creationId xmlns:a16="http://schemas.microsoft.com/office/drawing/2014/main" id="{C48A283B-D51F-FEC5-B23E-C0BA38F7EF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2015" y="4139873"/>
            <a:ext cx="144000" cy="144000"/>
          </a:xfrm>
          <a:prstGeom prst="rect">
            <a:avLst/>
          </a:prstGeom>
        </p:spPr>
      </p:pic>
      <p:pic>
        <p:nvPicPr>
          <p:cNvPr id="221" name="Grafik 220" descr="Beenden mit einfarbiger Füllung">
            <a:extLst>
              <a:ext uri="{FF2B5EF4-FFF2-40B4-BE49-F238E27FC236}">
                <a16:creationId xmlns:a16="http://schemas.microsoft.com/office/drawing/2014/main" id="{94309477-A3FF-80D4-86BF-E5E4C89E84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0909" y="3930185"/>
            <a:ext cx="144000" cy="144000"/>
          </a:xfrm>
          <a:prstGeom prst="rect">
            <a:avLst/>
          </a:prstGeom>
        </p:spPr>
      </p:pic>
      <p:pic>
        <p:nvPicPr>
          <p:cNvPr id="222" name="Grafik 221" descr="Erdgeschoss mit einfarbiger Füllung">
            <a:extLst>
              <a:ext uri="{FF2B5EF4-FFF2-40B4-BE49-F238E27FC236}">
                <a16:creationId xmlns:a16="http://schemas.microsoft.com/office/drawing/2014/main" id="{3C37B7F0-9C79-62AE-B251-DF58E88D01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980909" y="4020185"/>
            <a:ext cx="108000" cy="108000"/>
          </a:xfrm>
          <a:prstGeom prst="rect">
            <a:avLst/>
          </a:prstGeom>
        </p:spPr>
      </p:pic>
      <p:pic>
        <p:nvPicPr>
          <p:cNvPr id="226" name="Grafik 225" descr="Beenden mit einfarbiger Füllung">
            <a:extLst>
              <a:ext uri="{FF2B5EF4-FFF2-40B4-BE49-F238E27FC236}">
                <a16:creationId xmlns:a16="http://schemas.microsoft.com/office/drawing/2014/main" id="{E73209D7-EC68-A217-B82D-060A2A207C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50278" y="3112427"/>
            <a:ext cx="144000" cy="144000"/>
          </a:xfrm>
          <a:prstGeom prst="rect">
            <a:avLst/>
          </a:prstGeom>
        </p:spPr>
      </p:pic>
      <p:pic>
        <p:nvPicPr>
          <p:cNvPr id="233" name="Grafik 232" descr="Erdgeschoss mit einfarbiger Füllung">
            <a:extLst>
              <a:ext uri="{FF2B5EF4-FFF2-40B4-BE49-F238E27FC236}">
                <a16:creationId xmlns:a16="http://schemas.microsoft.com/office/drawing/2014/main" id="{A955ECE6-C941-CB8C-E55A-64C67B7787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740278" y="3202427"/>
            <a:ext cx="108000" cy="108000"/>
          </a:xfrm>
          <a:prstGeom prst="rect">
            <a:avLst/>
          </a:prstGeom>
        </p:spPr>
      </p:pic>
      <p:graphicFrame>
        <p:nvGraphicFramePr>
          <p:cNvPr id="241" name="Tabelle 240">
            <a:extLst>
              <a:ext uri="{FF2B5EF4-FFF2-40B4-BE49-F238E27FC236}">
                <a16:creationId xmlns:a16="http://schemas.microsoft.com/office/drawing/2014/main" id="{9428B6C5-6954-7428-FC07-C4E47912CB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868484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242" name="Flussdiagramm: Zusammenführung 241">
            <a:extLst>
              <a:ext uri="{FF2B5EF4-FFF2-40B4-BE49-F238E27FC236}">
                <a16:creationId xmlns:a16="http://schemas.microsoft.com/office/drawing/2014/main" id="{7761935C-6BD1-21E9-BC49-AC4288ED00AF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43" name="Grafik 242" descr="Beenden mit einfarbiger Füllung">
            <a:extLst>
              <a:ext uri="{FF2B5EF4-FFF2-40B4-BE49-F238E27FC236}">
                <a16:creationId xmlns:a16="http://schemas.microsoft.com/office/drawing/2014/main" id="{043CF095-AB97-AE5D-81BE-CF38CF4F16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244" name="Grafik 243" descr="Erdgeschoss mit einfarbiger Füllung">
            <a:extLst>
              <a:ext uri="{FF2B5EF4-FFF2-40B4-BE49-F238E27FC236}">
                <a16:creationId xmlns:a16="http://schemas.microsoft.com/office/drawing/2014/main" id="{31755E03-AD11-D7B9-B120-19F16936F0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97862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A2B5CD6C-6F3C-B159-F3D8-F292F93561AD}"/>
              </a:ext>
            </a:extLst>
          </p:cNvPr>
          <p:cNvGrpSpPr/>
          <p:nvPr/>
        </p:nvGrpSpPr>
        <p:grpSpPr>
          <a:xfrm>
            <a:off x="975448" y="1343534"/>
            <a:ext cx="4881683" cy="4318516"/>
            <a:chOff x="1917700" y="1547815"/>
            <a:chExt cx="4881683" cy="4318516"/>
          </a:xfrm>
        </p:grpSpPr>
        <p:sp>
          <p:nvSpPr>
            <p:cNvPr id="5" name="Teilkreis 4">
              <a:extLst>
                <a:ext uri="{FF2B5EF4-FFF2-40B4-BE49-F238E27FC236}">
                  <a16:creationId xmlns:a16="http://schemas.microsoft.com/office/drawing/2014/main" id="{739CDA94-E133-3415-21A7-5DF6A2569188}"/>
                </a:ext>
              </a:extLst>
            </p:cNvPr>
            <p:cNvSpPr/>
            <p:nvPr/>
          </p:nvSpPr>
          <p:spPr>
            <a:xfrm rot="7364308">
              <a:off x="4291687" y="1547815"/>
              <a:ext cx="914400" cy="914400"/>
            </a:xfrm>
            <a:prstGeom prst="pie">
              <a:avLst>
                <a:gd name="adj1" fmla="val 10734819"/>
                <a:gd name="adj2" fmla="val 16229945"/>
              </a:avLst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6" name="Parallelogramm 7">
              <a:extLst>
                <a:ext uri="{FF2B5EF4-FFF2-40B4-BE49-F238E27FC236}">
                  <a16:creationId xmlns:a16="http://schemas.microsoft.com/office/drawing/2014/main" id="{33B0EABB-9A0A-5573-51BD-375A90949280}"/>
                </a:ext>
              </a:extLst>
            </p:cNvPr>
            <p:cNvSpPr/>
            <p:nvPr/>
          </p:nvSpPr>
          <p:spPr>
            <a:xfrm>
              <a:off x="1922583" y="1789723"/>
              <a:ext cx="4876800" cy="4076608"/>
            </a:xfrm>
            <a:custGeom>
              <a:avLst/>
              <a:gdLst>
                <a:gd name="connsiteX0" fmla="*/ 0 w 5017477"/>
                <a:gd name="connsiteY0" fmla="*/ 2677654 h 2677654"/>
                <a:gd name="connsiteX1" fmla="*/ 669414 w 5017477"/>
                <a:gd name="connsiteY1" fmla="*/ 0 h 2677654"/>
                <a:gd name="connsiteX2" fmla="*/ 5017477 w 5017477"/>
                <a:gd name="connsiteY2" fmla="*/ 0 h 2677654"/>
                <a:gd name="connsiteX3" fmla="*/ 4348064 w 5017477"/>
                <a:gd name="connsiteY3" fmla="*/ 2677654 h 2677654"/>
                <a:gd name="connsiteX4" fmla="*/ 0 w 5017477"/>
                <a:gd name="connsiteY4" fmla="*/ 2677654 h 2677654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4348064 w 5017477"/>
                <a:gd name="connsiteY3" fmla="*/ 4295438 h 4295438"/>
                <a:gd name="connsiteX4" fmla="*/ 0 w 5017477"/>
                <a:gd name="connsiteY4" fmla="*/ 4295438 h 4295438"/>
                <a:gd name="connsiteX0" fmla="*/ 0 w 5017477"/>
                <a:gd name="connsiteY0" fmla="*/ 4295438 h 4303253"/>
                <a:gd name="connsiteX1" fmla="*/ 2599814 w 5017477"/>
                <a:gd name="connsiteY1" fmla="*/ 0 h 4303253"/>
                <a:gd name="connsiteX2" fmla="*/ 5017477 w 5017477"/>
                <a:gd name="connsiteY2" fmla="*/ 1617784 h 4303253"/>
                <a:gd name="connsiteX3" fmla="*/ 3207018 w 5017477"/>
                <a:gd name="connsiteY3" fmla="*/ 4303253 h 4303253"/>
                <a:gd name="connsiteX4" fmla="*/ 0 w 5017477"/>
                <a:gd name="connsiteY4" fmla="*/ 4295438 h 4303253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3550895 w 5017477"/>
                <a:gd name="connsiteY3" fmla="*/ 4232915 h 4295438"/>
                <a:gd name="connsiteX4" fmla="*/ 0 w 5017477"/>
                <a:gd name="connsiteY4" fmla="*/ 4295438 h 4295438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3285172 w 5017477"/>
                <a:gd name="connsiteY3" fmla="*/ 4060976 h 4295438"/>
                <a:gd name="connsiteX4" fmla="*/ 0 w 5017477"/>
                <a:gd name="connsiteY4" fmla="*/ 4295438 h 4295438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3480557 w 5017477"/>
                <a:gd name="connsiteY3" fmla="*/ 4217284 h 4295438"/>
                <a:gd name="connsiteX4" fmla="*/ 0 w 5017477"/>
                <a:gd name="connsiteY4" fmla="*/ 4295438 h 4295438"/>
                <a:gd name="connsiteX0" fmla="*/ 0 w 4986215"/>
                <a:gd name="connsiteY0" fmla="*/ 4295438 h 4295438"/>
                <a:gd name="connsiteX1" fmla="*/ 2599814 w 4986215"/>
                <a:gd name="connsiteY1" fmla="*/ 0 h 4295438"/>
                <a:gd name="connsiteX2" fmla="*/ 4986215 w 4986215"/>
                <a:gd name="connsiteY2" fmla="*/ 1735015 h 4295438"/>
                <a:gd name="connsiteX3" fmla="*/ 3480557 w 4986215"/>
                <a:gd name="connsiteY3" fmla="*/ 4217284 h 4295438"/>
                <a:gd name="connsiteX4" fmla="*/ 0 w 4986215"/>
                <a:gd name="connsiteY4" fmla="*/ 4295438 h 4295438"/>
                <a:gd name="connsiteX0" fmla="*/ 0 w 5009661"/>
                <a:gd name="connsiteY0" fmla="*/ 4295438 h 4295438"/>
                <a:gd name="connsiteX1" fmla="*/ 2599814 w 5009661"/>
                <a:gd name="connsiteY1" fmla="*/ 0 h 4295438"/>
                <a:gd name="connsiteX2" fmla="*/ 5009661 w 5009661"/>
                <a:gd name="connsiteY2" fmla="*/ 1703754 h 4295438"/>
                <a:gd name="connsiteX3" fmla="*/ 3480557 w 5009661"/>
                <a:gd name="connsiteY3" fmla="*/ 4217284 h 4295438"/>
                <a:gd name="connsiteX4" fmla="*/ 0 w 5009661"/>
                <a:gd name="connsiteY4" fmla="*/ 4295438 h 4295438"/>
                <a:gd name="connsiteX0" fmla="*/ 0 w 5009661"/>
                <a:gd name="connsiteY0" fmla="*/ 4021900 h 4021900"/>
                <a:gd name="connsiteX1" fmla="*/ 2576368 w 5009661"/>
                <a:gd name="connsiteY1" fmla="*/ 0 h 4021900"/>
                <a:gd name="connsiteX2" fmla="*/ 5009661 w 5009661"/>
                <a:gd name="connsiteY2" fmla="*/ 1430216 h 4021900"/>
                <a:gd name="connsiteX3" fmla="*/ 3480557 w 5009661"/>
                <a:gd name="connsiteY3" fmla="*/ 3943746 h 4021900"/>
                <a:gd name="connsiteX4" fmla="*/ 0 w 5009661"/>
                <a:gd name="connsiteY4" fmla="*/ 4021900 h 4021900"/>
                <a:gd name="connsiteX0" fmla="*/ 0 w 5009661"/>
                <a:gd name="connsiteY0" fmla="*/ 4139131 h 4139131"/>
                <a:gd name="connsiteX1" fmla="*/ 2631075 w 5009661"/>
                <a:gd name="connsiteY1" fmla="*/ 0 h 4139131"/>
                <a:gd name="connsiteX2" fmla="*/ 5009661 w 5009661"/>
                <a:gd name="connsiteY2" fmla="*/ 1547447 h 4139131"/>
                <a:gd name="connsiteX3" fmla="*/ 3480557 w 5009661"/>
                <a:gd name="connsiteY3" fmla="*/ 4060977 h 4139131"/>
                <a:gd name="connsiteX4" fmla="*/ 0 w 5009661"/>
                <a:gd name="connsiteY4" fmla="*/ 4139131 h 4139131"/>
                <a:gd name="connsiteX0" fmla="*/ 0 w 4837723"/>
                <a:gd name="connsiteY0" fmla="*/ 3990639 h 4060977"/>
                <a:gd name="connsiteX1" fmla="*/ 2459137 w 4837723"/>
                <a:gd name="connsiteY1" fmla="*/ 0 h 4060977"/>
                <a:gd name="connsiteX2" fmla="*/ 4837723 w 4837723"/>
                <a:gd name="connsiteY2" fmla="*/ 1547447 h 4060977"/>
                <a:gd name="connsiteX3" fmla="*/ 3308619 w 4837723"/>
                <a:gd name="connsiteY3" fmla="*/ 4060977 h 4060977"/>
                <a:gd name="connsiteX4" fmla="*/ 0 w 4837723"/>
                <a:gd name="connsiteY4" fmla="*/ 3990639 h 4060977"/>
                <a:gd name="connsiteX0" fmla="*/ 0 w 4876800"/>
                <a:gd name="connsiteY0" fmla="*/ 4076608 h 4076608"/>
                <a:gd name="connsiteX1" fmla="*/ 2498214 w 4876800"/>
                <a:gd name="connsiteY1" fmla="*/ 0 h 4076608"/>
                <a:gd name="connsiteX2" fmla="*/ 4876800 w 4876800"/>
                <a:gd name="connsiteY2" fmla="*/ 1547447 h 4076608"/>
                <a:gd name="connsiteX3" fmla="*/ 3347696 w 4876800"/>
                <a:gd name="connsiteY3" fmla="*/ 4060977 h 4076608"/>
                <a:gd name="connsiteX4" fmla="*/ 0 w 4876800"/>
                <a:gd name="connsiteY4" fmla="*/ 4076608 h 407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6800" h="4076608">
                  <a:moveTo>
                    <a:pt x="0" y="4076608"/>
                  </a:moveTo>
                  <a:lnTo>
                    <a:pt x="2498214" y="0"/>
                  </a:lnTo>
                  <a:lnTo>
                    <a:pt x="4876800" y="1547447"/>
                  </a:lnTo>
                  <a:lnTo>
                    <a:pt x="3347696" y="4060977"/>
                  </a:lnTo>
                  <a:lnTo>
                    <a:pt x="0" y="4076608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013982D8-DE02-075C-FC19-6CA83FB88E86}"/>
                </a:ext>
              </a:extLst>
            </p:cNvPr>
            <p:cNvSpPr/>
            <p:nvPr/>
          </p:nvSpPr>
          <p:spPr>
            <a:xfrm>
              <a:off x="1917700" y="5697536"/>
              <a:ext cx="3440113" cy="168795"/>
            </a:xfrm>
            <a:custGeom>
              <a:avLst/>
              <a:gdLst>
                <a:gd name="connsiteX0" fmla="*/ 0 w 3454400"/>
                <a:gd name="connsiteY0" fmla="*/ 177800 h 177800"/>
                <a:gd name="connsiteX1" fmla="*/ 3359150 w 3454400"/>
                <a:gd name="connsiteY1" fmla="*/ 165100 h 177800"/>
                <a:gd name="connsiteX2" fmla="*/ 3454400 w 3454400"/>
                <a:gd name="connsiteY2" fmla="*/ 0 h 177800"/>
                <a:gd name="connsiteX3" fmla="*/ 101600 w 3454400"/>
                <a:gd name="connsiteY3" fmla="*/ 12700 h 177800"/>
                <a:gd name="connsiteX4" fmla="*/ 0 w 3454400"/>
                <a:gd name="connsiteY4" fmla="*/ 17780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4400" h="177800">
                  <a:moveTo>
                    <a:pt x="0" y="177800"/>
                  </a:moveTo>
                  <a:lnTo>
                    <a:pt x="3359150" y="165100"/>
                  </a:lnTo>
                  <a:lnTo>
                    <a:pt x="3454400" y="0"/>
                  </a:lnTo>
                  <a:lnTo>
                    <a:pt x="101600" y="12700"/>
                  </a:lnTo>
                  <a:lnTo>
                    <a:pt x="0" y="177800"/>
                  </a:lnTo>
                  <a:close/>
                </a:path>
              </a:pathLst>
            </a:custGeom>
            <a:pattFill prst="dkHorz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0AC5F82E-EB9A-A7C2-8C0E-6EF1487F7C30}"/>
                </a:ext>
              </a:extLst>
            </p:cNvPr>
            <p:cNvSpPr/>
            <p:nvPr/>
          </p:nvSpPr>
          <p:spPr>
            <a:xfrm rot="1986431">
              <a:off x="5352614" y="2750403"/>
              <a:ext cx="1241684" cy="945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02124951-F87B-BCF9-7E3F-4D7AEF123DEC}"/>
                </a:ext>
              </a:extLst>
            </p:cNvPr>
            <p:cNvCxnSpPr>
              <a:cxnSpLocks/>
            </p:cNvCxnSpPr>
            <p:nvPr/>
          </p:nvCxnSpPr>
          <p:spPr>
            <a:xfrm>
              <a:off x="5533098" y="2453105"/>
              <a:ext cx="0" cy="118645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D2B74AFC-F112-05A4-AE8A-A2C2D7845266}"/>
                </a:ext>
              </a:extLst>
            </p:cNvPr>
            <p:cNvCxnSpPr>
              <a:cxnSpLocks/>
            </p:cNvCxnSpPr>
            <p:nvPr/>
          </p:nvCxnSpPr>
          <p:spPr>
            <a:xfrm>
              <a:off x="5533098" y="2571750"/>
              <a:ext cx="231908" cy="341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67F3644B-E9BE-72C3-B5FB-8B0C1383BB26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>
              <a:off x="5772150" y="2607469"/>
              <a:ext cx="175491" cy="2297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24FDF663-69C2-FCE2-644A-56803F960CAF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>
              <a:off x="5947641" y="2837256"/>
              <a:ext cx="319809" cy="964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Gerader Verbinder 12">
              <a:extLst>
                <a:ext uri="{FF2B5EF4-FFF2-40B4-BE49-F238E27FC236}">
                  <a16:creationId xmlns:a16="http://schemas.microsoft.com/office/drawing/2014/main" id="{A3A0F408-0166-D871-0A00-0099E5190B95}"/>
                </a:ext>
              </a:extLst>
            </p:cNvPr>
            <p:cNvCxnSpPr>
              <a:cxnSpLocks/>
              <a:endCxn id="8" idx="3"/>
            </p:cNvCxnSpPr>
            <p:nvPr/>
          </p:nvCxnSpPr>
          <p:spPr>
            <a:xfrm>
              <a:off x="6272213" y="2933700"/>
              <a:ext cx="221291" cy="2030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Gerader Verbinder 13">
              <a:extLst>
                <a:ext uri="{FF2B5EF4-FFF2-40B4-BE49-F238E27FC236}">
                  <a16:creationId xmlns:a16="http://schemas.microsoft.com/office/drawing/2014/main" id="{2B39AF1C-3E77-B83C-9F1C-253D650AB547}"/>
                </a:ext>
              </a:extLst>
            </p:cNvPr>
            <p:cNvCxnSpPr>
              <a:stCxn id="8" idx="1"/>
              <a:endCxn id="8" idx="1"/>
            </p:cNvCxnSpPr>
            <p:nvPr/>
          </p:nvCxnSpPr>
          <p:spPr>
            <a:xfrm>
              <a:off x="5453408" y="2458558"/>
              <a:ext cx="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089D132C-1C0A-5F17-930A-B8D2F9E09C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86400" y="2453105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91AA82F1-31FC-F526-4591-35A58FFBB6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73320" y="2441999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Gerader Verbinder 16">
              <a:extLst>
                <a:ext uri="{FF2B5EF4-FFF2-40B4-BE49-F238E27FC236}">
                  <a16:creationId xmlns:a16="http://schemas.microsoft.com/office/drawing/2014/main" id="{06782E03-CBE1-8ACA-D18D-2F1CCB1FEB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59079" y="2430893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Gerader Verbinder 17">
              <a:extLst>
                <a:ext uri="{FF2B5EF4-FFF2-40B4-BE49-F238E27FC236}">
                  <a16:creationId xmlns:a16="http://schemas.microsoft.com/office/drawing/2014/main" id="{AE0C6B6A-D7B8-EF44-A685-36FBEEE5C3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4837" y="2420776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Gerade Verbindung mit Pfeil 18">
              <a:extLst>
                <a:ext uri="{FF2B5EF4-FFF2-40B4-BE49-F238E27FC236}">
                  <a16:creationId xmlns:a16="http://schemas.microsoft.com/office/drawing/2014/main" id="{1F381D61-B7EE-579D-FA3A-D709BF0757D0}"/>
                </a:ext>
              </a:extLst>
            </p:cNvPr>
            <p:cNvCxnSpPr>
              <a:cxnSpLocks/>
              <a:stCxn id="8" idx="1"/>
              <a:endCxn id="8" idx="3"/>
            </p:cNvCxnSpPr>
            <p:nvPr/>
          </p:nvCxnSpPr>
          <p:spPr>
            <a:xfrm>
              <a:off x="5453408" y="2458558"/>
              <a:ext cx="1040096" cy="678216"/>
            </a:xfrm>
            <a:prstGeom prst="straightConnector1">
              <a:avLst/>
            </a:prstGeom>
            <a:ln w="6350">
              <a:solidFill>
                <a:srgbClr val="FF0000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Ellipse 19">
            <a:extLst>
              <a:ext uri="{FF2B5EF4-FFF2-40B4-BE49-F238E27FC236}">
                <a16:creationId xmlns:a16="http://schemas.microsoft.com/office/drawing/2014/main" id="{53AC1CC5-1544-9EE3-BAFA-D4EF0B81E472}"/>
              </a:ext>
            </a:extLst>
          </p:cNvPr>
          <p:cNvSpPr/>
          <p:nvPr/>
        </p:nvSpPr>
        <p:spPr>
          <a:xfrm>
            <a:off x="1493288" y="4924987"/>
            <a:ext cx="360000" cy="36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latin typeface="+mj-lt"/>
              </a:rPr>
              <a:t>L</a:t>
            </a:r>
            <a:endParaRPr lang="de-DE" sz="1200" dirty="0">
              <a:latin typeface="+mj-lt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3034FEA2-A00F-F9CC-5B16-677D10C41EE6}"/>
              </a:ext>
            </a:extLst>
          </p:cNvPr>
          <p:cNvSpPr txBox="1"/>
          <p:nvPr/>
        </p:nvSpPr>
        <p:spPr>
          <a:xfrm>
            <a:off x="3062748" y="5716429"/>
            <a:ext cx="12772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sz="1400" dirty="0">
                <a:latin typeface="+mj-lt"/>
              </a:rPr>
              <a:t>Raum 0.237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AE4740E1-976D-FA0D-F062-57DDE598B7BC}"/>
              </a:ext>
            </a:extLst>
          </p:cNvPr>
          <p:cNvSpPr/>
          <p:nvPr/>
        </p:nvSpPr>
        <p:spPr>
          <a:xfrm>
            <a:off x="1126559" y="5589897"/>
            <a:ext cx="1461123" cy="1169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>
                <a:solidFill>
                  <a:schemeClr val="tx1"/>
                </a:solidFill>
                <a:latin typeface="+mj-lt"/>
              </a:rPr>
              <a:t>Fenster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4FCDFC4A-86F4-2087-D8C5-A3DC936C71AB}"/>
              </a:ext>
            </a:extLst>
          </p:cNvPr>
          <p:cNvCxnSpPr>
            <a:cxnSpLocks/>
          </p:cNvCxnSpPr>
          <p:nvPr/>
        </p:nvCxnSpPr>
        <p:spPr>
          <a:xfrm>
            <a:off x="3440709" y="1715796"/>
            <a:ext cx="2308422" cy="14902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B88D6EE-68F2-6702-7A3B-DC672D15F218}"/>
              </a:ext>
            </a:extLst>
          </p:cNvPr>
          <p:cNvCxnSpPr>
            <a:cxnSpLocks/>
          </p:cNvCxnSpPr>
          <p:nvPr/>
        </p:nvCxnSpPr>
        <p:spPr>
          <a:xfrm>
            <a:off x="1176746" y="5423682"/>
            <a:ext cx="316321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2BA0035F-8218-D00F-ADDE-48D5934C83BA}"/>
              </a:ext>
            </a:extLst>
          </p:cNvPr>
          <p:cNvCxnSpPr>
            <a:cxnSpLocks/>
          </p:cNvCxnSpPr>
          <p:nvPr/>
        </p:nvCxnSpPr>
        <p:spPr>
          <a:xfrm flipH="1">
            <a:off x="911327" y="1526989"/>
            <a:ext cx="2493575" cy="407660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3F47CDFB-196D-DED1-70F0-B9C408F8FADA}"/>
              </a:ext>
            </a:extLst>
          </p:cNvPr>
          <p:cNvCxnSpPr>
            <a:cxnSpLocks/>
          </p:cNvCxnSpPr>
          <p:nvPr/>
        </p:nvCxnSpPr>
        <p:spPr>
          <a:xfrm flipH="1">
            <a:off x="4451368" y="3206065"/>
            <a:ext cx="1474767" cy="24559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2CEF967C-3384-E99B-E4CF-0E37284C1F92}"/>
              </a:ext>
            </a:extLst>
          </p:cNvPr>
          <p:cNvCxnSpPr>
            <a:cxnSpLocks/>
          </p:cNvCxnSpPr>
          <p:nvPr/>
        </p:nvCxnSpPr>
        <p:spPr>
          <a:xfrm>
            <a:off x="4568238" y="2153206"/>
            <a:ext cx="1052018" cy="6682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94B2D2E4-5959-AF70-0EA2-725AF874EA60}"/>
              </a:ext>
            </a:extLst>
          </p:cNvPr>
          <p:cNvCxnSpPr>
            <a:cxnSpLocks/>
          </p:cNvCxnSpPr>
          <p:nvPr/>
        </p:nvCxnSpPr>
        <p:spPr>
          <a:xfrm>
            <a:off x="3865625" y="1707623"/>
            <a:ext cx="362915" cy="2400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1C74640A-8542-C2B7-AD27-AB29C245CCBB}"/>
              </a:ext>
            </a:extLst>
          </p:cNvPr>
          <p:cNvSpPr txBox="1"/>
          <p:nvPr/>
        </p:nvSpPr>
        <p:spPr>
          <a:xfrm rot="18062311">
            <a:off x="1814068" y="3372735"/>
            <a:ext cx="6158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12,91m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404E1478-8047-EED9-1013-DDDB00E00317}"/>
              </a:ext>
            </a:extLst>
          </p:cNvPr>
          <p:cNvSpPr txBox="1"/>
          <p:nvPr/>
        </p:nvSpPr>
        <p:spPr>
          <a:xfrm rot="18062311">
            <a:off x="4916079" y="4495003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7,90m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0596B0D5-200D-1DC4-958B-9F174135E419}"/>
              </a:ext>
            </a:extLst>
          </p:cNvPr>
          <p:cNvSpPr txBox="1"/>
          <p:nvPr/>
        </p:nvSpPr>
        <p:spPr>
          <a:xfrm rot="1943475">
            <a:off x="4632622" y="2150680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Faltbare Tür</a:t>
            </a:r>
          </a:p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3,60m (H 2,16m)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59A20782-151A-CDD5-ACB2-0C6E290C5557}"/>
              </a:ext>
            </a:extLst>
          </p:cNvPr>
          <p:cNvSpPr txBox="1"/>
          <p:nvPr/>
        </p:nvSpPr>
        <p:spPr>
          <a:xfrm rot="1943475">
            <a:off x="4317826" y="2462893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7,88m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6EBC61EA-C602-2132-AAFB-8EA03BF745E2}"/>
              </a:ext>
            </a:extLst>
          </p:cNvPr>
          <p:cNvSpPr txBox="1"/>
          <p:nvPr/>
        </p:nvSpPr>
        <p:spPr>
          <a:xfrm>
            <a:off x="2587682" y="5239968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9,48m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2974388D-476F-0E76-89FC-F919818A9780}"/>
              </a:ext>
            </a:extLst>
          </p:cNvPr>
          <p:cNvSpPr txBox="1"/>
          <p:nvPr/>
        </p:nvSpPr>
        <p:spPr>
          <a:xfrm rot="1943475">
            <a:off x="3767912" y="1489121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0,85m </a:t>
            </a:r>
          </a:p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(H 2,05m)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F3122D67-F12F-404F-1749-A467B75CAFE3}"/>
              </a:ext>
            </a:extLst>
          </p:cNvPr>
          <p:cNvSpPr/>
          <p:nvPr/>
        </p:nvSpPr>
        <p:spPr>
          <a:xfrm>
            <a:off x="2710147" y="5589897"/>
            <a:ext cx="1461123" cy="1169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>
                <a:solidFill>
                  <a:schemeClr val="tx1"/>
                </a:solidFill>
                <a:latin typeface="+mj-lt"/>
              </a:rPr>
              <a:t>Fenster</a:t>
            </a:r>
            <a:endParaRPr lang="de-DE" sz="800" dirty="0">
              <a:latin typeface="+mj-lt"/>
            </a:endParaRPr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5690421A-4D7B-7F58-D98B-1F0D2595AF96}"/>
              </a:ext>
            </a:extLst>
          </p:cNvPr>
          <p:cNvGrpSpPr/>
          <p:nvPr/>
        </p:nvGrpSpPr>
        <p:grpSpPr>
          <a:xfrm>
            <a:off x="5930898" y="1343534"/>
            <a:ext cx="4881683" cy="4318516"/>
            <a:chOff x="1917700" y="1547815"/>
            <a:chExt cx="4881683" cy="4318516"/>
          </a:xfrm>
        </p:grpSpPr>
        <p:sp>
          <p:nvSpPr>
            <p:cNvPr id="37" name="Teilkreis 36">
              <a:extLst>
                <a:ext uri="{FF2B5EF4-FFF2-40B4-BE49-F238E27FC236}">
                  <a16:creationId xmlns:a16="http://schemas.microsoft.com/office/drawing/2014/main" id="{D78E9EAE-D1A3-CCD4-251E-0B0DA14F656C}"/>
                </a:ext>
              </a:extLst>
            </p:cNvPr>
            <p:cNvSpPr/>
            <p:nvPr/>
          </p:nvSpPr>
          <p:spPr>
            <a:xfrm rot="7364308">
              <a:off x="4291687" y="1547815"/>
              <a:ext cx="914400" cy="914400"/>
            </a:xfrm>
            <a:prstGeom prst="pie">
              <a:avLst>
                <a:gd name="adj1" fmla="val 10734819"/>
                <a:gd name="adj2" fmla="val 16229945"/>
              </a:avLst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38" name="Parallelogramm 7">
              <a:extLst>
                <a:ext uri="{FF2B5EF4-FFF2-40B4-BE49-F238E27FC236}">
                  <a16:creationId xmlns:a16="http://schemas.microsoft.com/office/drawing/2014/main" id="{E6CEA8C0-6BFA-2477-488A-81CA95066FB9}"/>
                </a:ext>
              </a:extLst>
            </p:cNvPr>
            <p:cNvSpPr/>
            <p:nvPr/>
          </p:nvSpPr>
          <p:spPr>
            <a:xfrm>
              <a:off x="1922583" y="1789723"/>
              <a:ext cx="4876800" cy="4076608"/>
            </a:xfrm>
            <a:custGeom>
              <a:avLst/>
              <a:gdLst>
                <a:gd name="connsiteX0" fmla="*/ 0 w 5017477"/>
                <a:gd name="connsiteY0" fmla="*/ 2677654 h 2677654"/>
                <a:gd name="connsiteX1" fmla="*/ 669414 w 5017477"/>
                <a:gd name="connsiteY1" fmla="*/ 0 h 2677654"/>
                <a:gd name="connsiteX2" fmla="*/ 5017477 w 5017477"/>
                <a:gd name="connsiteY2" fmla="*/ 0 h 2677654"/>
                <a:gd name="connsiteX3" fmla="*/ 4348064 w 5017477"/>
                <a:gd name="connsiteY3" fmla="*/ 2677654 h 2677654"/>
                <a:gd name="connsiteX4" fmla="*/ 0 w 5017477"/>
                <a:gd name="connsiteY4" fmla="*/ 2677654 h 2677654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4348064 w 5017477"/>
                <a:gd name="connsiteY3" fmla="*/ 4295438 h 4295438"/>
                <a:gd name="connsiteX4" fmla="*/ 0 w 5017477"/>
                <a:gd name="connsiteY4" fmla="*/ 4295438 h 4295438"/>
                <a:gd name="connsiteX0" fmla="*/ 0 w 5017477"/>
                <a:gd name="connsiteY0" fmla="*/ 4295438 h 4303253"/>
                <a:gd name="connsiteX1" fmla="*/ 2599814 w 5017477"/>
                <a:gd name="connsiteY1" fmla="*/ 0 h 4303253"/>
                <a:gd name="connsiteX2" fmla="*/ 5017477 w 5017477"/>
                <a:gd name="connsiteY2" fmla="*/ 1617784 h 4303253"/>
                <a:gd name="connsiteX3" fmla="*/ 3207018 w 5017477"/>
                <a:gd name="connsiteY3" fmla="*/ 4303253 h 4303253"/>
                <a:gd name="connsiteX4" fmla="*/ 0 w 5017477"/>
                <a:gd name="connsiteY4" fmla="*/ 4295438 h 4303253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3550895 w 5017477"/>
                <a:gd name="connsiteY3" fmla="*/ 4232915 h 4295438"/>
                <a:gd name="connsiteX4" fmla="*/ 0 w 5017477"/>
                <a:gd name="connsiteY4" fmla="*/ 4295438 h 4295438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3285172 w 5017477"/>
                <a:gd name="connsiteY3" fmla="*/ 4060976 h 4295438"/>
                <a:gd name="connsiteX4" fmla="*/ 0 w 5017477"/>
                <a:gd name="connsiteY4" fmla="*/ 4295438 h 4295438"/>
                <a:gd name="connsiteX0" fmla="*/ 0 w 5017477"/>
                <a:gd name="connsiteY0" fmla="*/ 4295438 h 4295438"/>
                <a:gd name="connsiteX1" fmla="*/ 2599814 w 5017477"/>
                <a:gd name="connsiteY1" fmla="*/ 0 h 4295438"/>
                <a:gd name="connsiteX2" fmla="*/ 5017477 w 5017477"/>
                <a:gd name="connsiteY2" fmla="*/ 1617784 h 4295438"/>
                <a:gd name="connsiteX3" fmla="*/ 3480557 w 5017477"/>
                <a:gd name="connsiteY3" fmla="*/ 4217284 h 4295438"/>
                <a:gd name="connsiteX4" fmla="*/ 0 w 5017477"/>
                <a:gd name="connsiteY4" fmla="*/ 4295438 h 4295438"/>
                <a:gd name="connsiteX0" fmla="*/ 0 w 4986215"/>
                <a:gd name="connsiteY0" fmla="*/ 4295438 h 4295438"/>
                <a:gd name="connsiteX1" fmla="*/ 2599814 w 4986215"/>
                <a:gd name="connsiteY1" fmla="*/ 0 h 4295438"/>
                <a:gd name="connsiteX2" fmla="*/ 4986215 w 4986215"/>
                <a:gd name="connsiteY2" fmla="*/ 1735015 h 4295438"/>
                <a:gd name="connsiteX3" fmla="*/ 3480557 w 4986215"/>
                <a:gd name="connsiteY3" fmla="*/ 4217284 h 4295438"/>
                <a:gd name="connsiteX4" fmla="*/ 0 w 4986215"/>
                <a:gd name="connsiteY4" fmla="*/ 4295438 h 4295438"/>
                <a:gd name="connsiteX0" fmla="*/ 0 w 5009661"/>
                <a:gd name="connsiteY0" fmla="*/ 4295438 h 4295438"/>
                <a:gd name="connsiteX1" fmla="*/ 2599814 w 5009661"/>
                <a:gd name="connsiteY1" fmla="*/ 0 h 4295438"/>
                <a:gd name="connsiteX2" fmla="*/ 5009661 w 5009661"/>
                <a:gd name="connsiteY2" fmla="*/ 1703754 h 4295438"/>
                <a:gd name="connsiteX3" fmla="*/ 3480557 w 5009661"/>
                <a:gd name="connsiteY3" fmla="*/ 4217284 h 4295438"/>
                <a:gd name="connsiteX4" fmla="*/ 0 w 5009661"/>
                <a:gd name="connsiteY4" fmla="*/ 4295438 h 4295438"/>
                <a:gd name="connsiteX0" fmla="*/ 0 w 5009661"/>
                <a:gd name="connsiteY0" fmla="*/ 4021900 h 4021900"/>
                <a:gd name="connsiteX1" fmla="*/ 2576368 w 5009661"/>
                <a:gd name="connsiteY1" fmla="*/ 0 h 4021900"/>
                <a:gd name="connsiteX2" fmla="*/ 5009661 w 5009661"/>
                <a:gd name="connsiteY2" fmla="*/ 1430216 h 4021900"/>
                <a:gd name="connsiteX3" fmla="*/ 3480557 w 5009661"/>
                <a:gd name="connsiteY3" fmla="*/ 3943746 h 4021900"/>
                <a:gd name="connsiteX4" fmla="*/ 0 w 5009661"/>
                <a:gd name="connsiteY4" fmla="*/ 4021900 h 4021900"/>
                <a:gd name="connsiteX0" fmla="*/ 0 w 5009661"/>
                <a:gd name="connsiteY0" fmla="*/ 4139131 h 4139131"/>
                <a:gd name="connsiteX1" fmla="*/ 2631075 w 5009661"/>
                <a:gd name="connsiteY1" fmla="*/ 0 h 4139131"/>
                <a:gd name="connsiteX2" fmla="*/ 5009661 w 5009661"/>
                <a:gd name="connsiteY2" fmla="*/ 1547447 h 4139131"/>
                <a:gd name="connsiteX3" fmla="*/ 3480557 w 5009661"/>
                <a:gd name="connsiteY3" fmla="*/ 4060977 h 4139131"/>
                <a:gd name="connsiteX4" fmla="*/ 0 w 5009661"/>
                <a:gd name="connsiteY4" fmla="*/ 4139131 h 4139131"/>
                <a:gd name="connsiteX0" fmla="*/ 0 w 4837723"/>
                <a:gd name="connsiteY0" fmla="*/ 3990639 h 4060977"/>
                <a:gd name="connsiteX1" fmla="*/ 2459137 w 4837723"/>
                <a:gd name="connsiteY1" fmla="*/ 0 h 4060977"/>
                <a:gd name="connsiteX2" fmla="*/ 4837723 w 4837723"/>
                <a:gd name="connsiteY2" fmla="*/ 1547447 h 4060977"/>
                <a:gd name="connsiteX3" fmla="*/ 3308619 w 4837723"/>
                <a:gd name="connsiteY3" fmla="*/ 4060977 h 4060977"/>
                <a:gd name="connsiteX4" fmla="*/ 0 w 4837723"/>
                <a:gd name="connsiteY4" fmla="*/ 3990639 h 4060977"/>
                <a:gd name="connsiteX0" fmla="*/ 0 w 4876800"/>
                <a:gd name="connsiteY0" fmla="*/ 4076608 h 4076608"/>
                <a:gd name="connsiteX1" fmla="*/ 2498214 w 4876800"/>
                <a:gd name="connsiteY1" fmla="*/ 0 h 4076608"/>
                <a:gd name="connsiteX2" fmla="*/ 4876800 w 4876800"/>
                <a:gd name="connsiteY2" fmla="*/ 1547447 h 4076608"/>
                <a:gd name="connsiteX3" fmla="*/ 3347696 w 4876800"/>
                <a:gd name="connsiteY3" fmla="*/ 4060977 h 4076608"/>
                <a:gd name="connsiteX4" fmla="*/ 0 w 4876800"/>
                <a:gd name="connsiteY4" fmla="*/ 4076608 h 407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6800" h="4076608">
                  <a:moveTo>
                    <a:pt x="0" y="4076608"/>
                  </a:moveTo>
                  <a:lnTo>
                    <a:pt x="2498214" y="0"/>
                  </a:lnTo>
                  <a:lnTo>
                    <a:pt x="4876800" y="1547447"/>
                  </a:lnTo>
                  <a:lnTo>
                    <a:pt x="3347696" y="4060977"/>
                  </a:lnTo>
                  <a:lnTo>
                    <a:pt x="0" y="4076608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99AE6F61-4EC5-D46E-03F8-FA15DB6E9C58}"/>
                </a:ext>
              </a:extLst>
            </p:cNvPr>
            <p:cNvSpPr/>
            <p:nvPr/>
          </p:nvSpPr>
          <p:spPr>
            <a:xfrm>
              <a:off x="1917700" y="5697536"/>
              <a:ext cx="3440113" cy="168795"/>
            </a:xfrm>
            <a:custGeom>
              <a:avLst/>
              <a:gdLst>
                <a:gd name="connsiteX0" fmla="*/ 0 w 3454400"/>
                <a:gd name="connsiteY0" fmla="*/ 177800 h 177800"/>
                <a:gd name="connsiteX1" fmla="*/ 3359150 w 3454400"/>
                <a:gd name="connsiteY1" fmla="*/ 165100 h 177800"/>
                <a:gd name="connsiteX2" fmla="*/ 3454400 w 3454400"/>
                <a:gd name="connsiteY2" fmla="*/ 0 h 177800"/>
                <a:gd name="connsiteX3" fmla="*/ 101600 w 3454400"/>
                <a:gd name="connsiteY3" fmla="*/ 12700 h 177800"/>
                <a:gd name="connsiteX4" fmla="*/ 0 w 3454400"/>
                <a:gd name="connsiteY4" fmla="*/ 177800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4400" h="177800">
                  <a:moveTo>
                    <a:pt x="0" y="177800"/>
                  </a:moveTo>
                  <a:lnTo>
                    <a:pt x="3359150" y="165100"/>
                  </a:lnTo>
                  <a:lnTo>
                    <a:pt x="3454400" y="0"/>
                  </a:lnTo>
                  <a:lnTo>
                    <a:pt x="101600" y="12700"/>
                  </a:lnTo>
                  <a:lnTo>
                    <a:pt x="0" y="177800"/>
                  </a:lnTo>
                  <a:close/>
                </a:path>
              </a:pathLst>
            </a:custGeom>
            <a:pattFill prst="dkHorz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827A3371-69BD-9A3C-4040-D024CD7061D2}"/>
                </a:ext>
              </a:extLst>
            </p:cNvPr>
            <p:cNvSpPr/>
            <p:nvPr/>
          </p:nvSpPr>
          <p:spPr>
            <a:xfrm rot="1986431">
              <a:off x="5352614" y="2750403"/>
              <a:ext cx="1241684" cy="945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F68FBD8A-955B-899F-D1C7-EE24E90A1FB7}"/>
                </a:ext>
              </a:extLst>
            </p:cNvPr>
            <p:cNvCxnSpPr>
              <a:cxnSpLocks/>
            </p:cNvCxnSpPr>
            <p:nvPr/>
          </p:nvCxnSpPr>
          <p:spPr>
            <a:xfrm>
              <a:off x="5533098" y="2453105"/>
              <a:ext cx="0" cy="118645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Gerader Verbinder 41">
              <a:extLst>
                <a:ext uri="{FF2B5EF4-FFF2-40B4-BE49-F238E27FC236}">
                  <a16:creationId xmlns:a16="http://schemas.microsoft.com/office/drawing/2014/main" id="{D248CD1C-B297-7E14-0B9A-9C2372DC7EA0}"/>
                </a:ext>
              </a:extLst>
            </p:cNvPr>
            <p:cNvCxnSpPr>
              <a:cxnSpLocks/>
            </p:cNvCxnSpPr>
            <p:nvPr/>
          </p:nvCxnSpPr>
          <p:spPr>
            <a:xfrm>
              <a:off x="5533098" y="2571750"/>
              <a:ext cx="231908" cy="341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B951ED17-973C-364B-A82A-38713BCA91F3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>
              <a:off x="5772150" y="2607469"/>
              <a:ext cx="175491" cy="2297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FA26BAE0-5D9A-41F9-264C-25ABAFB77F1D}"/>
                </a:ext>
              </a:extLst>
            </p:cNvPr>
            <p:cNvCxnSpPr>
              <a:cxnSpLocks/>
              <a:stCxn id="40" idx="2"/>
            </p:cNvCxnSpPr>
            <p:nvPr/>
          </p:nvCxnSpPr>
          <p:spPr>
            <a:xfrm>
              <a:off x="5947641" y="2837256"/>
              <a:ext cx="319809" cy="964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Gerader Verbinder 44">
              <a:extLst>
                <a:ext uri="{FF2B5EF4-FFF2-40B4-BE49-F238E27FC236}">
                  <a16:creationId xmlns:a16="http://schemas.microsoft.com/office/drawing/2014/main" id="{54026A0B-6E11-8C25-0D93-F752E0D13EF8}"/>
                </a:ext>
              </a:extLst>
            </p:cNvPr>
            <p:cNvCxnSpPr>
              <a:cxnSpLocks/>
              <a:endCxn id="40" idx="3"/>
            </p:cNvCxnSpPr>
            <p:nvPr/>
          </p:nvCxnSpPr>
          <p:spPr>
            <a:xfrm>
              <a:off x="6272213" y="2933700"/>
              <a:ext cx="221291" cy="20307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Gerader Verbinder 45">
              <a:extLst>
                <a:ext uri="{FF2B5EF4-FFF2-40B4-BE49-F238E27FC236}">
                  <a16:creationId xmlns:a16="http://schemas.microsoft.com/office/drawing/2014/main" id="{9350D937-AA8D-FB15-56DD-3B173F6127E4}"/>
                </a:ext>
              </a:extLst>
            </p:cNvPr>
            <p:cNvCxnSpPr>
              <a:stCxn id="40" idx="1"/>
              <a:endCxn id="40" idx="1"/>
            </p:cNvCxnSpPr>
            <p:nvPr/>
          </p:nvCxnSpPr>
          <p:spPr>
            <a:xfrm>
              <a:off x="5453408" y="2458558"/>
              <a:ext cx="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Gerader Verbinder 46">
              <a:extLst>
                <a:ext uri="{FF2B5EF4-FFF2-40B4-BE49-F238E27FC236}">
                  <a16:creationId xmlns:a16="http://schemas.microsoft.com/office/drawing/2014/main" id="{37C803C9-598F-8EFD-C4D8-E2ED565AEE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86400" y="2453105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3FEE37DE-52DA-6C4B-ED6E-75159B65B7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73320" y="2441999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82229ACE-09D3-60E8-B88F-18B48A3BE0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59079" y="2430893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284EECA4-35DE-DE67-B90E-6E2CA9BEA5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4837" y="2420776"/>
              <a:ext cx="46698" cy="8530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Gerade Verbindung mit Pfeil 50">
              <a:extLst>
                <a:ext uri="{FF2B5EF4-FFF2-40B4-BE49-F238E27FC236}">
                  <a16:creationId xmlns:a16="http://schemas.microsoft.com/office/drawing/2014/main" id="{12EE8215-CD51-2990-AF80-FC00F820507F}"/>
                </a:ext>
              </a:extLst>
            </p:cNvPr>
            <p:cNvCxnSpPr>
              <a:cxnSpLocks/>
              <a:stCxn id="40" idx="1"/>
              <a:endCxn id="40" idx="3"/>
            </p:cNvCxnSpPr>
            <p:nvPr/>
          </p:nvCxnSpPr>
          <p:spPr>
            <a:xfrm>
              <a:off x="5453408" y="2458558"/>
              <a:ext cx="1040096" cy="678216"/>
            </a:xfrm>
            <a:prstGeom prst="straightConnector1">
              <a:avLst/>
            </a:prstGeom>
            <a:ln w="6350">
              <a:solidFill>
                <a:srgbClr val="FF0000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Ellipse 51">
            <a:extLst>
              <a:ext uri="{FF2B5EF4-FFF2-40B4-BE49-F238E27FC236}">
                <a16:creationId xmlns:a16="http://schemas.microsoft.com/office/drawing/2014/main" id="{65D3E991-6069-1FA9-99BA-5CC09E93D0C8}"/>
              </a:ext>
            </a:extLst>
          </p:cNvPr>
          <p:cNvSpPr/>
          <p:nvPr/>
        </p:nvSpPr>
        <p:spPr>
          <a:xfrm>
            <a:off x="6448738" y="4924987"/>
            <a:ext cx="360000" cy="36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dirty="0">
                <a:latin typeface="+mj-lt"/>
              </a:rPr>
              <a:t>L</a:t>
            </a:r>
            <a:endParaRPr lang="de-DE" sz="1200" dirty="0">
              <a:latin typeface="+mj-lt"/>
            </a:endParaRP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B53AB944-0886-2F7B-A6EF-F076C291D7C8}"/>
              </a:ext>
            </a:extLst>
          </p:cNvPr>
          <p:cNvSpPr txBox="1"/>
          <p:nvPr/>
        </p:nvSpPr>
        <p:spPr>
          <a:xfrm>
            <a:off x="8018198" y="5716429"/>
            <a:ext cx="12772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sz="1400" dirty="0">
                <a:latin typeface="+mj-lt"/>
              </a:rPr>
              <a:t>Raum 0.235</a:t>
            </a: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0217ABA2-2634-A1B3-3EBC-7EED7D69C824}"/>
              </a:ext>
            </a:extLst>
          </p:cNvPr>
          <p:cNvSpPr/>
          <p:nvPr/>
        </p:nvSpPr>
        <p:spPr>
          <a:xfrm>
            <a:off x="6082009" y="5589897"/>
            <a:ext cx="1461123" cy="1169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>
                <a:solidFill>
                  <a:schemeClr val="tx1"/>
                </a:solidFill>
                <a:latin typeface="+mj-lt"/>
              </a:rPr>
              <a:t>Fenster</a:t>
            </a:r>
            <a:endParaRPr lang="de-DE" sz="800" dirty="0">
              <a:latin typeface="+mj-lt"/>
            </a:endParaRPr>
          </a:p>
        </p:txBody>
      </p: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83D21C28-56D9-61DA-33F8-C542710F603D}"/>
              </a:ext>
            </a:extLst>
          </p:cNvPr>
          <p:cNvCxnSpPr>
            <a:cxnSpLocks/>
          </p:cNvCxnSpPr>
          <p:nvPr/>
        </p:nvCxnSpPr>
        <p:spPr>
          <a:xfrm>
            <a:off x="8396159" y="1715796"/>
            <a:ext cx="2308422" cy="14902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6" name="Gerade Verbindung mit Pfeil 55">
            <a:extLst>
              <a:ext uri="{FF2B5EF4-FFF2-40B4-BE49-F238E27FC236}">
                <a16:creationId xmlns:a16="http://schemas.microsoft.com/office/drawing/2014/main" id="{92879AB3-FD38-456B-E096-996A7A15BF77}"/>
              </a:ext>
            </a:extLst>
          </p:cNvPr>
          <p:cNvCxnSpPr>
            <a:cxnSpLocks/>
          </p:cNvCxnSpPr>
          <p:nvPr/>
        </p:nvCxnSpPr>
        <p:spPr>
          <a:xfrm>
            <a:off x="6132196" y="5423682"/>
            <a:ext cx="316321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7" name="Gerade Verbindung mit Pfeil 56">
            <a:extLst>
              <a:ext uri="{FF2B5EF4-FFF2-40B4-BE49-F238E27FC236}">
                <a16:creationId xmlns:a16="http://schemas.microsoft.com/office/drawing/2014/main" id="{92FC348E-8F19-4D72-C3A3-99A16CB06277}"/>
              </a:ext>
            </a:extLst>
          </p:cNvPr>
          <p:cNvCxnSpPr>
            <a:cxnSpLocks/>
          </p:cNvCxnSpPr>
          <p:nvPr/>
        </p:nvCxnSpPr>
        <p:spPr>
          <a:xfrm flipH="1">
            <a:off x="5866777" y="1526989"/>
            <a:ext cx="2493575" cy="407660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43FBB050-42A9-A024-1072-8540CB40B639}"/>
              </a:ext>
            </a:extLst>
          </p:cNvPr>
          <p:cNvCxnSpPr>
            <a:cxnSpLocks/>
          </p:cNvCxnSpPr>
          <p:nvPr/>
        </p:nvCxnSpPr>
        <p:spPr>
          <a:xfrm flipH="1">
            <a:off x="9406818" y="3206065"/>
            <a:ext cx="1474767" cy="24559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9" name="Gerade Verbindung mit Pfeil 58">
            <a:extLst>
              <a:ext uri="{FF2B5EF4-FFF2-40B4-BE49-F238E27FC236}">
                <a16:creationId xmlns:a16="http://schemas.microsoft.com/office/drawing/2014/main" id="{50E4CDB8-1B57-5025-F76F-C24E852E447F}"/>
              </a:ext>
            </a:extLst>
          </p:cNvPr>
          <p:cNvCxnSpPr>
            <a:cxnSpLocks/>
          </p:cNvCxnSpPr>
          <p:nvPr/>
        </p:nvCxnSpPr>
        <p:spPr>
          <a:xfrm>
            <a:off x="9523688" y="2153206"/>
            <a:ext cx="1052018" cy="6682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0" name="Gerade Verbindung mit Pfeil 59">
            <a:extLst>
              <a:ext uri="{FF2B5EF4-FFF2-40B4-BE49-F238E27FC236}">
                <a16:creationId xmlns:a16="http://schemas.microsoft.com/office/drawing/2014/main" id="{5DF1A311-B30E-A279-52DE-C09D7B00AF9E}"/>
              </a:ext>
            </a:extLst>
          </p:cNvPr>
          <p:cNvCxnSpPr>
            <a:cxnSpLocks/>
          </p:cNvCxnSpPr>
          <p:nvPr/>
        </p:nvCxnSpPr>
        <p:spPr>
          <a:xfrm>
            <a:off x="8821075" y="1707623"/>
            <a:ext cx="362915" cy="2400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1" name="Textfeld 60">
            <a:extLst>
              <a:ext uri="{FF2B5EF4-FFF2-40B4-BE49-F238E27FC236}">
                <a16:creationId xmlns:a16="http://schemas.microsoft.com/office/drawing/2014/main" id="{F2711299-E1B7-701C-C0CC-30E187AB02E3}"/>
              </a:ext>
            </a:extLst>
          </p:cNvPr>
          <p:cNvSpPr txBox="1"/>
          <p:nvPr/>
        </p:nvSpPr>
        <p:spPr>
          <a:xfrm rot="18062311">
            <a:off x="6769518" y="3372735"/>
            <a:ext cx="6158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12,65m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7F7FDC4C-A363-A197-5DAB-94C2096F9D8F}"/>
              </a:ext>
            </a:extLst>
          </p:cNvPr>
          <p:cNvSpPr txBox="1"/>
          <p:nvPr/>
        </p:nvSpPr>
        <p:spPr>
          <a:xfrm rot="18062311">
            <a:off x="9871530" y="4495003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7,60m</a:t>
            </a: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580A451D-FB44-816D-D76D-1873142BC16F}"/>
              </a:ext>
            </a:extLst>
          </p:cNvPr>
          <p:cNvSpPr txBox="1"/>
          <p:nvPr/>
        </p:nvSpPr>
        <p:spPr>
          <a:xfrm rot="1943475">
            <a:off x="9273275" y="2462893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7,87m</a:t>
            </a: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6847B90D-3FFD-D751-F39F-4B42FCEEA20B}"/>
              </a:ext>
            </a:extLst>
          </p:cNvPr>
          <p:cNvSpPr txBox="1"/>
          <p:nvPr/>
        </p:nvSpPr>
        <p:spPr>
          <a:xfrm>
            <a:off x="7543132" y="5239968"/>
            <a:ext cx="545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9,39m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E601C46E-F2D3-76B2-4B07-13D7C8374E52}"/>
              </a:ext>
            </a:extLst>
          </p:cNvPr>
          <p:cNvSpPr/>
          <p:nvPr/>
        </p:nvSpPr>
        <p:spPr>
          <a:xfrm>
            <a:off x="7665597" y="5589897"/>
            <a:ext cx="1461123" cy="1169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>
                <a:solidFill>
                  <a:schemeClr val="tx1"/>
                </a:solidFill>
                <a:latin typeface="+mj-lt"/>
              </a:rPr>
              <a:t>Fenster</a:t>
            </a:r>
            <a:endParaRPr lang="de-DE" sz="800" dirty="0">
              <a:latin typeface="+mj-lt"/>
            </a:endParaRPr>
          </a:p>
        </p:txBody>
      </p: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C6FC9D81-EAE9-97CC-9667-52E119A2D062}"/>
              </a:ext>
            </a:extLst>
          </p:cNvPr>
          <p:cNvCxnSpPr>
            <a:cxnSpLocks/>
          </p:cNvCxnSpPr>
          <p:nvPr/>
        </p:nvCxnSpPr>
        <p:spPr>
          <a:xfrm>
            <a:off x="1879647" y="4194316"/>
            <a:ext cx="3330528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Textfeld 66">
            <a:extLst>
              <a:ext uri="{FF2B5EF4-FFF2-40B4-BE49-F238E27FC236}">
                <a16:creationId xmlns:a16="http://schemas.microsoft.com/office/drawing/2014/main" id="{D31547FD-6A5B-985B-E262-8A39DAC46705}"/>
              </a:ext>
            </a:extLst>
          </p:cNvPr>
          <p:cNvSpPr txBox="1"/>
          <p:nvPr/>
        </p:nvSpPr>
        <p:spPr>
          <a:xfrm>
            <a:off x="3307498" y="3982299"/>
            <a:ext cx="333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T1</a:t>
            </a:r>
          </a:p>
        </p:txBody>
      </p:sp>
      <p:cxnSp>
        <p:nvCxnSpPr>
          <p:cNvPr id="68" name="Gerader Verbinder 67">
            <a:extLst>
              <a:ext uri="{FF2B5EF4-FFF2-40B4-BE49-F238E27FC236}">
                <a16:creationId xmlns:a16="http://schemas.microsoft.com/office/drawing/2014/main" id="{F1D0731B-B9AF-4275-A13A-C2AF13E279B8}"/>
              </a:ext>
            </a:extLst>
          </p:cNvPr>
          <p:cNvCxnSpPr>
            <a:cxnSpLocks/>
          </p:cNvCxnSpPr>
          <p:nvPr/>
        </p:nvCxnSpPr>
        <p:spPr>
          <a:xfrm>
            <a:off x="6829097" y="4191763"/>
            <a:ext cx="3330528" cy="0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07FC000-EF58-F64B-4A82-CB3096F028E0}"/>
              </a:ext>
            </a:extLst>
          </p:cNvPr>
          <p:cNvGrpSpPr/>
          <p:nvPr/>
        </p:nvGrpSpPr>
        <p:grpSpPr>
          <a:xfrm>
            <a:off x="3808330" y="3528301"/>
            <a:ext cx="277640" cy="246221"/>
            <a:chOff x="3808330" y="3528301"/>
            <a:chExt cx="277640" cy="246221"/>
          </a:xfrm>
        </p:grpSpPr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id="{F28C6F8C-1C4A-BCB8-8E84-AB58EACA75B8}"/>
                </a:ext>
              </a:extLst>
            </p:cNvPr>
            <p:cNvSpPr/>
            <p:nvPr/>
          </p:nvSpPr>
          <p:spPr>
            <a:xfrm rot="1839938">
              <a:off x="3865874" y="3570556"/>
              <a:ext cx="180000" cy="1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3DF5A3CE-2D76-F366-05C8-9F6DEE6CDE3F}"/>
                </a:ext>
              </a:extLst>
            </p:cNvPr>
            <p:cNvCxnSpPr>
              <a:cxnSpLocks/>
              <a:stCxn id="70" idx="0"/>
              <a:endCxn id="70" idx="3"/>
            </p:cNvCxnSpPr>
            <p:nvPr/>
          </p:nvCxnSpPr>
          <p:spPr>
            <a:xfrm>
              <a:off x="4001776" y="3583142"/>
              <a:ext cx="31512" cy="1233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>
              <a:extLst>
                <a:ext uri="{FF2B5EF4-FFF2-40B4-BE49-F238E27FC236}">
                  <a16:creationId xmlns:a16="http://schemas.microsoft.com/office/drawing/2014/main" id="{2BBB57CB-4BB1-4EEF-3C4C-84AE693B634D}"/>
                </a:ext>
              </a:extLst>
            </p:cNvPr>
            <p:cNvCxnSpPr>
              <a:cxnSpLocks/>
              <a:stCxn id="70" idx="3"/>
              <a:endCxn id="70" idx="2"/>
            </p:cNvCxnSpPr>
            <p:nvPr/>
          </p:nvCxnSpPr>
          <p:spPr>
            <a:xfrm flipH="1">
              <a:off x="3909972" y="3706458"/>
              <a:ext cx="123316" cy="315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feld 72">
              <a:extLst>
                <a:ext uri="{FF2B5EF4-FFF2-40B4-BE49-F238E27FC236}">
                  <a16:creationId xmlns:a16="http://schemas.microsoft.com/office/drawing/2014/main" id="{AFB079DF-1D43-2931-BC51-12278ADE346A}"/>
                </a:ext>
              </a:extLst>
            </p:cNvPr>
            <p:cNvSpPr txBox="1"/>
            <p:nvPr/>
          </p:nvSpPr>
          <p:spPr>
            <a:xfrm>
              <a:off x="3808330" y="3528301"/>
              <a:ext cx="2776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B</a:t>
              </a:r>
            </a:p>
          </p:txBody>
        </p: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0A3F9921-358C-1FFF-5651-317169F2ADFB}"/>
              </a:ext>
            </a:extLst>
          </p:cNvPr>
          <p:cNvGrpSpPr/>
          <p:nvPr/>
        </p:nvGrpSpPr>
        <p:grpSpPr>
          <a:xfrm>
            <a:off x="8804832" y="3588208"/>
            <a:ext cx="277640" cy="246221"/>
            <a:chOff x="3808330" y="3528301"/>
            <a:chExt cx="277640" cy="246221"/>
          </a:xfrm>
        </p:grpSpPr>
        <p:sp>
          <p:nvSpPr>
            <p:cNvPr id="75" name="Rechteck 74">
              <a:extLst>
                <a:ext uri="{FF2B5EF4-FFF2-40B4-BE49-F238E27FC236}">
                  <a16:creationId xmlns:a16="http://schemas.microsoft.com/office/drawing/2014/main" id="{E4A03940-C60A-6617-D03D-2AA1703EECF3}"/>
                </a:ext>
              </a:extLst>
            </p:cNvPr>
            <p:cNvSpPr/>
            <p:nvPr/>
          </p:nvSpPr>
          <p:spPr>
            <a:xfrm rot="1839938">
              <a:off x="3865874" y="3570556"/>
              <a:ext cx="180000" cy="18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B043C03C-F2E7-40C4-93EE-908245FA2AB2}"/>
                </a:ext>
              </a:extLst>
            </p:cNvPr>
            <p:cNvCxnSpPr>
              <a:cxnSpLocks/>
              <a:stCxn id="75" idx="0"/>
              <a:endCxn id="75" idx="3"/>
            </p:cNvCxnSpPr>
            <p:nvPr/>
          </p:nvCxnSpPr>
          <p:spPr>
            <a:xfrm>
              <a:off x="4001776" y="3583142"/>
              <a:ext cx="31512" cy="1233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>
              <a:extLst>
                <a:ext uri="{FF2B5EF4-FFF2-40B4-BE49-F238E27FC236}">
                  <a16:creationId xmlns:a16="http://schemas.microsoft.com/office/drawing/2014/main" id="{53CCF21F-45C7-DF51-082A-00DA4F826790}"/>
                </a:ext>
              </a:extLst>
            </p:cNvPr>
            <p:cNvCxnSpPr>
              <a:cxnSpLocks/>
              <a:stCxn id="75" idx="3"/>
              <a:endCxn id="75" idx="2"/>
            </p:cNvCxnSpPr>
            <p:nvPr/>
          </p:nvCxnSpPr>
          <p:spPr>
            <a:xfrm flipH="1">
              <a:off x="3909972" y="3706458"/>
              <a:ext cx="123316" cy="315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feld 77">
              <a:extLst>
                <a:ext uri="{FF2B5EF4-FFF2-40B4-BE49-F238E27FC236}">
                  <a16:creationId xmlns:a16="http://schemas.microsoft.com/office/drawing/2014/main" id="{FFDCDA7E-F0EF-42BA-ADF1-78FDF74E6CC8}"/>
                </a:ext>
              </a:extLst>
            </p:cNvPr>
            <p:cNvSpPr txBox="1"/>
            <p:nvPr/>
          </p:nvSpPr>
          <p:spPr>
            <a:xfrm>
              <a:off x="3808330" y="3528301"/>
              <a:ext cx="2776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B</a:t>
              </a:r>
            </a:p>
          </p:txBody>
        </p:sp>
      </p:grpSp>
      <p:sp>
        <p:nvSpPr>
          <p:cNvPr id="79" name="Textfeld 78">
            <a:extLst>
              <a:ext uri="{FF2B5EF4-FFF2-40B4-BE49-F238E27FC236}">
                <a16:creationId xmlns:a16="http://schemas.microsoft.com/office/drawing/2014/main" id="{E0D7AD2A-FA20-9854-C57B-81A4311E6B74}"/>
              </a:ext>
            </a:extLst>
          </p:cNvPr>
          <p:cNvSpPr txBox="1"/>
          <p:nvPr/>
        </p:nvSpPr>
        <p:spPr>
          <a:xfrm>
            <a:off x="8261644" y="3980329"/>
            <a:ext cx="333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+mj-lt"/>
              </a:rPr>
              <a:t>T2</a:t>
            </a:r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C59E7708-82C1-7668-B096-F58094F0CB0E}"/>
              </a:ext>
            </a:extLst>
          </p:cNvPr>
          <p:cNvSpPr txBox="1"/>
          <p:nvPr/>
        </p:nvSpPr>
        <p:spPr>
          <a:xfrm rot="1943475">
            <a:off x="9566158" y="2165124"/>
            <a:ext cx="1156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Faltbare Tür</a:t>
            </a:r>
          </a:p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3,60m (H 2,16m)</a:t>
            </a:r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C55A7519-246B-2AEA-C8D2-7B1432E1667F}"/>
              </a:ext>
            </a:extLst>
          </p:cNvPr>
          <p:cNvSpPr txBox="1"/>
          <p:nvPr/>
        </p:nvSpPr>
        <p:spPr>
          <a:xfrm rot="1943475">
            <a:off x="8722951" y="1479195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0,85m </a:t>
            </a:r>
          </a:p>
          <a:p>
            <a:pPr algn="ctr"/>
            <a:r>
              <a:rPr lang="de-DE" sz="1000" dirty="0">
                <a:solidFill>
                  <a:sysClr val="windowText" lastClr="000000"/>
                </a:solidFill>
                <a:latin typeface="+mj-lt"/>
              </a:rPr>
              <a:t>(H 2,05m)</a:t>
            </a:r>
          </a:p>
        </p:txBody>
      </p:sp>
      <p:sp>
        <p:nvSpPr>
          <p:cNvPr id="82" name="Rechteck 81">
            <a:extLst>
              <a:ext uri="{FF2B5EF4-FFF2-40B4-BE49-F238E27FC236}">
                <a16:creationId xmlns:a16="http://schemas.microsoft.com/office/drawing/2014/main" id="{86DDC613-5ADC-DFC0-EB35-AADC11E495D7}"/>
              </a:ext>
            </a:extLst>
          </p:cNvPr>
          <p:cNvSpPr/>
          <p:nvPr/>
        </p:nvSpPr>
        <p:spPr>
          <a:xfrm>
            <a:off x="195263" y="6103834"/>
            <a:ext cx="11662003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83" name="Titel 1">
            <a:extLst>
              <a:ext uri="{FF2B5EF4-FFF2-40B4-BE49-F238E27FC236}">
                <a16:creationId xmlns:a16="http://schemas.microsoft.com/office/drawing/2014/main" id="{AC2FC67F-4F8A-6A74-87FB-B0C4F48C963D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S</a:t>
            </a:r>
            <a:r>
              <a:rPr lang="de-DE" dirty="0"/>
              <a:t> | Zoom 0.237 und 0.235</a:t>
            </a:r>
          </a:p>
        </p:txBody>
      </p:sp>
      <p:graphicFrame>
        <p:nvGraphicFramePr>
          <p:cNvPr id="84" name="Tabelle 83">
            <a:extLst>
              <a:ext uri="{FF2B5EF4-FFF2-40B4-BE49-F238E27FC236}">
                <a16:creationId xmlns:a16="http://schemas.microsoft.com/office/drawing/2014/main" id="{01F4E47A-DB56-3946-68BC-6311196B13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458456"/>
              </p:ext>
            </p:extLst>
          </p:nvPr>
        </p:nvGraphicFramePr>
        <p:xfrm>
          <a:off x="8590343" y="6422065"/>
          <a:ext cx="3579178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893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1446530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dirty="0">
                          <a:solidFill>
                            <a:schemeClr val="accent1"/>
                          </a:solidFill>
                          <a:latin typeface="+mj-lt"/>
                        </a:rPr>
                        <a:t>Legende</a:t>
                      </a:r>
                      <a:r>
                        <a:rPr lang="de-DE" sz="800" b="1" dirty="0">
                          <a:solidFill>
                            <a:schemeClr val="accent1"/>
                          </a:solidFill>
                          <a:latin typeface="+mj-lt"/>
                        </a:rPr>
                        <a:t>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T1 = Träger in 3,10m Höhe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B = Beamer in 2,47m Höhe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dirty="0">
                          <a:solidFill>
                            <a:schemeClr val="accent1"/>
                          </a:solidFill>
                          <a:latin typeface="+mj-lt"/>
                        </a:rPr>
                        <a:t>T2 = Träger in 3,22m Höhe </a:t>
                      </a:r>
                      <a:endParaRPr lang="de-DE" sz="800" b="0" kern="1200" dirty="0">
                        <a:solidFill>
                          <a:schemeClr val="accen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L = Lüftungssäule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773102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CB885-A65A-4D99-7C70-091ECBD1B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hteck 81">
            <a:extLst>
              <a:ext uri="{FF2B5EF4-FFF2-40B4-BE49-F238E27FC236}">
                <a16:creationId xmlns:a16="http://schemas.microsoft.com/office/drawing/2014/main" id="{EA9B3ED7-47E4-BD4F-7516-8DC44BF43DD3}"/>
              </a:ext>
            </a:extLst>
          </p:cNvPr>
          <p:cNvSpPr/>
          <p:nvPr/>
        </p:nvSpPr>
        <p:spPr>
          <a:xfrm>
            <a:off x="195263" y="6103834"/>
            <a:ext cx="11662003" cy="373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err="1"/>
          </a:p>
        </p:txBody>
      </p:sp>
      <p:sp>
        <p:nvSpPr>
          <p:cNvPr id="83" name="Titel 1">
            <a:extLst>
              <a:ext uri="{FF2B5EF4-FFF2-40B4-BE49-F238E27FC236}">
                <a16:creationId xmlns:a16="http://schemas.microsoft.com/office/drawing/2014/main" id="{9B23301B-90A6-C783-70C1-132BFD39B014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</a:t>
            </a:r>
            <a:r>
              <a:rPr lang="de-DE" b="1" dirty="0"/>
              <a:t>S</a:t>
            </a:r>
            <a:r>
              <a:rPr lang="de-DE" dirty="0"/>
              <a:t> | Busparkplatz</a:t>
            </a:r>
          </a:p>
        </p:txBody>
      </p:sp>
      <p:graphicFrame>
        <p:nvGraphicFramePr>
          <p:cNvPr id="21" name="Tabelle 20">
            <a:extLst>
              <a:ext uri="{FF2B5EF4-FFF2-40B4-BE49-F238E27FC236}">
                <a16:creationId xmlns:a16="http://schemas.microsoft.com/office/drawing/2014/main" id="{0611FD4A-1A82-9296-5734-8C6862E39A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059313"/>
              </p:ext>
            </p:extLst>
          </p:nvPr>
        </p:nvGraphicFramePr>
        <p:xfrm>
          <a:off x="8209935" y="888910"/>
          <a:ext cx="361295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8031">
                  <a:extLst>
                    <a:ext uri="{9D8B030D-6E8A-4147-A177-3AD203B41FA5}">
                      <a16:colId xmlns:a16="http://schemas.microsoft.com/office/drawing/2014/main" val="1656120420"/>
                    </a:ext>
                  </a:extLst>
                </a:gridCol>
                <a:gridCol w="464919">
                  <a:extLst>
                    <a:ext uri="{9D8B030D-6E8A-4147-A177-3AD203B41FA5}">
                      <a16:colId xmlns:a16="http://schemas.microsoft.com/office/drawing/2014/main" val="73615800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r"/>
                      <a:r>
                        <a:rPr lang="de-DE" sz="1400" u="sng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Angabe</a:t>
                      </a:r>
                      <a:endParaRPr lang="de-DE" sz="1400" u="sng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400" dirty="0">
                        <a:latin typeface="Cormorant Infant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256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i="0" dirty="0">
                          <a:solidFill>
                            <a:schemeClr val="accent1"/>
                          </a:solidFill>
                          <a:latin typeface="+mj-lt"/>
                        </a:rPr>
                        <a:t>35,79m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1</a:t>
                      </a:r>
                      <a:endParaRPr lang="de-DE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803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i="0" dirty="0">
                          <a:solidFill>
                            <a:schemeClr val="accent1"/>
                          </a:solidFill>
                          <a:latin typeface="+mj-lt"/>
                        </a:rPr>
                        <a:t>25,48m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12041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i="0" dirty="0">
                          <a:solidFill>
                            <a:schemeClr val="accent1"/>
                          </a:solidFill>
                          <a:latin typeface="+mj-lt"/>
                        </a:rPr>
                        <a:t>22,54m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3</a:t>
                      </a:r>
                      <a:endParaRPr lang="de-DE" sz="14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3121492"/>
                  </a:ext>
                </a:extLst>
              </a:tr>
            </a:tbl>
          </a:graphicData>
        </a:graphic>
      </p:graphicFrame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45CC7BD8-BE06-7365-FF1E-F86A3804B3F2}"/>
              </a:ext>
            </a:extLst>
          </p:cNvPr>
          <p:cNvGrpSpPr/>
          <p:nvPr/>
        </p:nvGrpSpPr>
        <p:grpSpPr>
          <a:xfrm>
            <a:off x="176463" y="950119"/>
            <a:ext cx="5538492" cy="5799050"/>
            <a:chOff x="176463" y="950119"/>
            <a:chExt cx="5538492" cy="5799050"/>
          </a:xfrm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3D92DFD2-9951-267B-6708-6D8AA39D2628}"/>
                </a:ext>
              </a:extLst>
            </p:cNvPr>
            <p:cNvSpPr/>
            <p:nvPr/>
          </p:nvSpPr>
          <p:spPr>
            <a:xfrm rot="1901576">
              <a:off x="3441637" y="2686376"/>
              <a:ext cx="180000" cy="1577205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de-DE" sz="10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Übergang Hotel</a:t>
              </a:r>
            </a:p>
          </p:txBody>
        </p:sp>
        <p:cxnSp>
          <p:nvCxnSpPr>
            <p:cNvPr id="4" name="Gerade Verbindung mit Pfeil 3">
              <a:extLst>
                <a:ext uri="{FF2B5EF4-FFF2-40B4-BE49-F238E27FC236}">
                  <a16:creationId xmlns:a16="http://schemas.microsoft.com/office/drawing/2014/main" id="{1E641427-67F9-356C-F48C-40945C14643D}"/>
                </a:ext>
              </a:extLst>
            </p:cNvPr>
            <p:cNvCxnSpPr>
              <a:cxnSpLocks/>
            </p:cNvCxnSpPr>
            <p:nvPr/>
          </p:nvCxnSpPr>
          <p:spPr>
            <a:xfrm>
              <a:off x="2889250" y="963715"/>
              <a:ext cx="363864" cy="206927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Gerade Verbindung mit Pfeil 4">
              <a:extLst>
                <a:ext uri="{FF2B5EF4-FFF2-40B4-BE49-F238E27FC236}">
                  <a16:creationId xmlns:a16="http://schemas.microsoft.com/office/drawing/2014/main" id="{6317E8AC-DFB0-F8C9-C51E-07BC430FA2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58653" y="1196401"/>
              <a:ext cx="828675" cy="1275842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Gerade Verbindung mit Pfeil 5">
              <a:extLst>
                <a:ext uri="{FF2B5EF4-FFF2-40B4-BE49-F238E27FC236}">
                  <a16:creationId xmlns:a16="http://schemas.microsoft.com/office/drawing/2014/main" id="{6EFE3AFD-10E9-1E01-BB82-1888E9FDFD5A}"/>
                </a:ext>
              </a:extLst>
            </p:cNvPr>
            <p:cNvCxnSpPr>
              <a:cxnSpLocks/>
            </p:cNvCxnSpPr>
            <p:nvPr/>
          </p:nvCxnSpPr>
          <p:spPr>
            <a:xfrm>
              <a:off x="2718310" y="2637793"/>
              <a:ext cx="2589003" cy="1632479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Gerade Verbindung mit Pfeil 6">
              <a:extLst>
                <a:ext uri="{FF2B5EF4-FFF2-40B4-BE49-F238E27FC236}">
                  <a16:creationId xmlns:a16="http://schemas.microsoft.com/office/drawing/2014/main" id="{54311D60-5067-67F9-0592-E6D0DA06B502}"/>
                </a:ext>
              </a:extLst>
            </p:cNvPr>
            <p:cNvCxnSpPr>
              <a:cxnSpLocks/>
            </p:cNvCxnSpPr>
            <p:nvPr/>
          </p:nvCxnSpPr>
          <p:spPr>
            <a:xfrm>
              <a:off x="5424325" y="1000646"/>
              <a:ext cx="0" cy="5188721"/>
            </a:xfrm>
            <a:prstGeom prst="straightConnector1">
              <a:avLst/>
            </a:prstGeom>
            <a:ln>
              <a:solidFill>
                <a:schemeClr val="bg2">
                  <a:lumMod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AC993D28-48F2-9417-B3C3-053290544D9F}"/>
                </a:ext>
              </a:extLst>
            </p:cNvPr>
            <p:cNvSpPr/>
            <p:nvPr/>
          </p:nvSpPr>
          <p:spPr>
            <a:xfrm>
              <a:off x="2889250" y="950119"/>
              <a:ext cx="2330450" cy="3002653"/>
            </a:xfrm>
            <a:custGeom>
              <a:avLst/>
              <a:gdLst>
                <a:gd name="connsiteX0" fmla="*/ 0 w 2330450"/>
                <a:gd name="connsiteY0" fmla="*/ 1841500 h 3352800"/>
                <a:gd name="connsiteX1" fmla="*/ 2330450 w 2330450"/>
                <a:gd name="connsiteY1" fmla="*/ 3352800 h 3352800"/>
                <a:gd name="connsiteX2" fmla="*/ 2317750 w 2330450"/>
                <a:gd name="connsiteY2" fmla="*/ 19050 h 3352800"/>
                <a:gd name="connsiteX3" fmla="*/ 1181100 w 2330450"/>
                <a:gd name="connsiteY3" fmla="*/ 0 h 3352800"/>
                <a:gd name="connsiteX4" fmla="*/ 0 w 2330450"/>
                <a:gd name="connsiteY4" fmla="*/ 1841500 h 3352800"/>
                <a:gd name="connsiteX0" fmla="*/ 0 w 2498844"/>
                <a:gd name="connsiteY0" fmla="*/ 1843833 h 3355133"/>
                <a:gd name="connsiteX1" fmla="*/ 2330450 w 2498844"/>
                <a:gd name="connsiteY1" fmla="*/ 3355133 h 3355133"/>
                <a:gd name="connsiteX2" fmla="*/ 2316163 w 2498844"/>
                <a:gd name="connsiteY2" fmla="*/ 352480 h 3355133"/>
                <a:gd name="connsiteX3" fmla="*/ 2317750 w 2498844"/>
                <a:gd name="connsiteY3" fmla="*/ 21383 h 3355133"/>
                <a:gd name="connsiteX4" fmla="*/ 1181100 w 2498844"/>
                <a:gd name="connsiteY4" fmla="*/ 2333 h 3355133"/>
                <a:gd name="connsiteX5" fmla="*/ 0 w 2498844"/>
                <a:gd name="connsiteY5" fmla="*/ 1843833 h 3355133"/>
                <a:gd name="connsiteX0" fmla="*/ 0 w 2400954"/>
                <a:gd name="connsiteY0" fmla="*/ 1843833 h 3355133"/>
                <a:gd name="connsiteX1" fmla="*/ 2330450 w 2400954"/>
                <a:gd name="connsiteY1" fmla="*/ 3355133 h 3355133"/>
                <a:gd name="connsiteX2" fmla="*/ 2316163 w 2400954"/>
                <a:gd name="connsiteY2" fmla="*/ 352480 h 3355133"/>
                <a:gd name="connsiteX3" fmla="*/ 2317750 w 2400954"/>
                <a:gd name="connsiteY3" fmla="*/ 21383 h 3355133"/>
                <a:gd name="connsiteX4" fmla="*/ 1181100 w 2400954"/>
                <a:gd name="connsiteY4" fmla="*/ 2333 h 3355133"/>
                <a:gd name="connsiteX5" fmla="*/ 0 w 2400954"/>
                <a:gd name="connsiteY5" fmla="*/ 1843833 h 3355133"/>
                <a:gd name="connsiteX0" fmla="*/ 0 w 2400954"/>
                <a:gd name="connsiteY0" fmla="*/ 1843833 h 3355133"/>
                <a:gd name="connsiteX1" fmla="*/ 2330450 w 2400954"/>
                <a:gd name="connsiteY1" fmla="*/ 3355133 h 3355133"/>
                <a:gd name="connsiteX2" fmla="*/ 2316163 w 2400954"/>
                <a:gd name="connsiteY2" fmla="*/ 352480 h 3355133"/>
                <a:gd name="connsiteX3" fmla="*/ 2317750 w 2400954"/>
                <a:gd name="connsiteY3" fmla="*/ 21383 h 3355133"/>
                <a:gd name="connsiteX4" fmla="*/ 1181100 w 2400954"/>
                <a:gd name="connsiteY4" fmla="*/ 2333 h 3355133"/>
                <a:gd name="connsiteX5" fmla="*/ 956469 w 2400954"/>
                <a:gd name="connsiteY5" fmla="*/ 350100 h 3355133"/>
                <a:gd name="connsiteX6" fmla="*/ 0 w 2400954"/>
                <a:gd name="connsiteY6" fmla="*/ 1843833 h 3355133"/>
                <a:gd name="connsiteX0" fmla="*/ 0 w 2400954"/>
                <a:gd name="connsiteY0" fmla="*/ 1843833 h 3355133"/>
                <a:gd name="connsiteX1" fmla="*/ 2330450 w 2400954"/>
                <a:gd name="connsiteY1" fmla="*/ 3355133 h 3355133"/>
                <a:gd name="connsiteX2" fmla="*/ 2316163 w 2400954"/>
                <a:gd name="connsiteY2" fmla="*/ 352480 h 3355133"/>
                <a:gd name="connsiteX3" fmla="*/ 2317750 w 2400954"/>
                <a:gd name="connsiteY3" fmla="*/ 21383 h 3355133"/>
                <a:gd name="connsiteX4" fmla="*/ 956469 w 2400954"/>
                <a:gd name="connsiteY4" fmla="*/ 350100 h 3355133"/>
                <a:gd name="connsiteX5" fmla="*/ 0 w 2400954"/>
                <a:gd name="connsiteY5" fmla="*/ 1843833 h 3355133"/>
                <a:gd name="connsiteX0" fmla="*/ 0 w 2330450"/>
                <a:gd name="connsiteY0" fmla="*/ 1780854 h 3292154"/>
                <a:gd name="connsiteX1" fmla="*/ 2330450 w 2330450"/>
                <a:gd name="connsiteY1" fmla="*/ 3292154 h 3292154"/>
                <a:gd name="connsiteX2" fmla="*/ 2316163 w 2330450"/>
                <a:gd name="connsiteY2" fmla="*/ 289501 h 3292154"/>
                <a:gd name="connsiteX3" fmla="*/ 956469 w 2330450"/>
                <a:gd name="connsiteY3" fmla="*/ 287121 h 3292154"/>
                <a:gd name="connsiteX4" fmla="*/ 0 w 2330450"/>
                <a:gd name="connsiteY4" fmla="*/ 1780854 h 3292154"/>
                <a:gd name="connsiteX0" fmla="*/ 0 w 2330450"/>
                <a:gd name="connsiteY0" fmla="*/ 1493733 h 3005033"/>
                <a:gd name="connsiteX1" fmla="*/ 2330450 w 2330450"/>
                <a:gd name="connsiteY1" fmla="*/ 3005033 h 3005033"/>
                <a:gd name="connsiteX2" fmla="*/ 2316163 w 2330450"/>
                <a:gd name="connsiteY2" fmla="*/ 2380 h 3005033"/>
                <a:gd name="connsiteX3" fmla="*/ 956469 w 2330450"/>
                <a:gd name="connsiteY3" fmla="*/ 0 h 3005033"/>
                <a:gd name="connsiteX4" fmla="*/ 0 w 2330450"/>
                <a:gd name="connsiteY4" fmla="*/ 1493733 h 3005033"/>
                <a:gd name="connsiteX0" fmla="*/ 0 w 2330450"/>
                <a:gd name="connsiteY0" fmla="*/ 1491353 h 3002653"/>
                <a:gd name="connsiteX1" fmla="*/ 2330450 w 2330450"/>
                <a:gd name="connsiteY1" fmla="*/ 3002653 h 3002653"/>
                <a:gd name="connsiteX2" fmla="*/ 2316163 w 2330450"/>
                <a:gd name="connsiteY2" fmla="*/ 0 h 3002653"/>
                <a:gd name="connsiteX3" fmla="*/ 956469 w 2330450"/>
                <a:gd name="connsiteY3" fmla="*/ 9526 h 3002653"/>
                <a:gd name="connsiteX4" fmla="*/ 0 w 2330450"/>
                <a:gd name="connsiteY4" fmla="*/ 1491353 h 300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0450" h="3002653">
                  <a:moveTo>
                    <a:pt x="0" y="1491353"/>
                  </a:moveTo>
                  <a:lnTo>
                    <a:pt x="2330450" y="3002653"/>
                  </a:lnTo>
                  <a:cubicBezTo>
                    <a:pt x="2325688" y="2001769"/>
                    <a:pt x="2320925" y="1000884"/>
                    <a:pt x="2316163" y="0"/>
                  </a:cubicBezTo>
                  <a:lnTo>
                    <a:pt x="956469" y="9526"/>
                  </a:lnTo>
                  <a:lnTo>
                    <a:pt x="0" y="1491353"/>
                  </a:lnTo>
                  <a:close/>
                </a:path>
              </a:pathLst>
            </a:custGeom>
            <a:solidFill>
              <a:srgbClr val="FFE79B"/>
            </a:solidFill>
            <a:ln>
              <a:solidFill>
                <a:schemeClr val="bg2">
                  <a:lumMod val="2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37C0C076-947E-C5ED-5CC4-31D308EFC29C}"/>
                </a:ext>
              </a:extLst>
            </p:cNvPr>
            <p:cNvSpPr txBox="1"/>
            <p:nvPr/>
          </p:nvSpPr>
          <p:spPr>
            <a:xfrm>
              <a:off x="3680023" y="1687413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000" dirty="0">
                  <a:latin typeface="+mj-lt"/>
                </a:rPr>
                <a:t>Shedhalle</a:t>
              </a:r>
            </a:p>
            <a:p>
              <a:pPr algn="ctr"/>
              <a:r>
                <a:rPr lang="de-DE" sz="1000" dirty="0">
                  <a:latin typeface="+mj-lt"/>
                </a:rPr>
                <a:t>(Comfort Lounge)</a:t>
              </a: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646ED045-ADBC-307A-DE1A-68CBEDF65371}"/>
                </a:ext>
              </a:extLst>
            </p:cNvPr>
            <p:cNvSpPr txBox="1"/>
            <p:nvPr/>
          </p:nvSpPr>
          <p:spPr>
            <a:xfrm>
              <a:off x="5376401" y="3275726"/>
              <a:ext cx="338554" cy="922688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Zufahrtsstraße</a:t>
              </a: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7CC75293-AC62-00B3-0744-6C341DD8BB33}"/>
                </a:ext>
              </a:extLst>
            </p:cNvPr>
            <p:cNvSpPr txBox="1"/>
            <p:nvPr/>
          </p:nvSpPr>
          <p:spPr>
            <a:xfrm rot="1993074">
              <a:off x="2620624" y="1036083"/>
              <a:ext cx="338554" cy="1570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de-DE" sz="1000" dirty="0">
                  <a:latin typeface="+mj-lt"/>
                </a:rPr>
                <a:t>Tiefgaragenausfahrt</a:t>
              </a: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C7202342-E9AD-DB7C-1F65-310511AA9B43}"/>
                </a:ext>
              </a:extLst>
            </p:cNvPr>
            <p:cNvSpPr/>
            <p:nvPr/>
          </p:nvSpPr>
          <p:spPr>
            <a:xfrm>
              <a:off x="2201641" y="2619580"/>
              <a:ext cx="2822575" cy="2190750"/>
            </a:xfrm>
            <a:custGeom>
              <a:avLst/>
              <a:gdLst>
                <a:gd name="connsiteX0" fmla="*/ 0 w 2822575"/>
                <a:gd name="connsiteY0" fmla="*/ 0 h 2190750"/>
                <a:gd name="connsiteX1" fmla="*/ 2822575 w 2822575"/>
                <a:gd name="connsiteY1" fmla="*/ 1851025 h 2190750"/>
                <a:gd name="connsiteX2" fmla="*/ 2698750 w 2822575"/>
                <a:gd name="connsiteY2" fmla="*/ 2190750 h 2190750"/>
                <a:gd name="connsiteX3" fmla="*/ 2698750 w 2822575"/>
                <a:gd name="connsiteY3" fmla="*/ 2190750 h 2190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22575" h="2190750">
                  <a:moveTo>
                    <a:pt x="0" y="0"/>
                  </a:moveTo>
                  <a:lnTo>
                    <a:pt x="2822575" y="1851025"/>
                  </a:lnTo>
                  <a:lnTo>
                    <a:pt x="2698750" y="2190750"/>
                  </a:lnTo>
                  <a:lnTo>
                    <a:pt x="2698750" y="2190750"/>
                  </a:ln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  <a:prstDash val="lgDashDot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15B45036-C768-5FEB-771E-F24A437E840D}"/>
                </a:ext>
              </a:extLst>
            </p:cNvPr>
            <p:cNvSpPr/>
            <p:nvPr/>
          </p:nvSpPr>
          <p:spPr>
            <a:xfrm>
              <a:off x="1990725" y="3970235"/>
              <a:ext cx="2667000" cy="2676525"/>
            </a:xfrm>
            <a:custGeom>
              <a:avLst/>
              <a:gdLst>
                <a:gd name="connsiteX0" fmla="*/ 1014413 w 2667000"/>
                <a:gd name="connsiteY0" fmla="*/ 0 h 2676525"/>
                <a:gd name="connsiteX1" fmla="*/ 1704975 w 2667000"/>
                <a:gd name="connsiteY1" fmla="*/ 400050 h 2676525"/>
                <a:gd name="connsiteX2" fmla="*/ 1633538 w 2667000"/>
                <a:gd name="connsiteY2" fmla="*/ 519112 h 2676525"/>
                <a:gd name="connsiteX3" fmla="*/ 1871663 w 2667000"/>
                <a:gd name="connsiteY3" fmla="*/ 671512 h 2676525"/>
                <a:gd name="connsiteX4" fmla="*/ 1843088 w 2667000"/>
                <a:gd name="connsiteY4" fmla="*/ 714375 h 2676525"/>
                <a:gd name="connsiteX5" fmla="*/ 1957388 w 2667000"/>
                <a:gd name="connsiteY5" fmla="*/ 795337 h 2676525"/>
                <a:gd name="connsiteX6" fmla="*/ 1985963 w 2667000"/>
                <a:gd name="connsiteY6" fmla="*/ 738187 h 2676525"/>
                <a:gd name="connsiteX7" fmla="*/ 2071688 w 2667000"/>
                <a:gd name="connsiteY7" fmla="*/ 785812 h 2676525"/>
                <a:gd name="connsiteX8" fmla="*/ 2043113 w 2667000"/>
                <a:gd name="connsiteY8" fmla="*/ 1190625 h 2676525"/>
                <a:gd name="connsiteX9" fmla="*/ 2490788 w 2667000"/>
                <a:gd name="connsiteY9" fmla="*/ 1071562 h 2676525"/>
                <a:gd name="connsiteX10" fmla="*/ 2667000 w 2667000"/>
                <a:gd name="connsiteY10" fmla="*/ 1633537 h 2676525"/>
                <a:gd name="connsiteX11" fmla="*/ 2376488 w 2667000"/>
                <a:gd name="connsiteY11" fmla="*/ 1704975 h 2676525"/>
                <a:gd name="connsiteX12" fmla="*/ 2100263 w 2667000"/>
                <a:gd name="connsiteY12" fmla="*/ 2676525 h 2676525"/>
                <a:gd name="connsiteX13" fmla="*/ 1671638 w 2667000"/>
                <a:gd name="connsiteY13" fmla="*/ 2562225 h 2676525"/>
                <a:gd name="connsiteX14" fmla="*/ 1709738 w 2667000"/>
                <a:gd name="connsiteY14" fmla="*/ 2433637 h 2676525"/>
                <a:gd name="connsiteX15" fmla="*/ 109538 w 2667000"/>
                <a:gd name="connsiteY15" fmla="*/ 1490662 h 2676525"/>
                <a:gd name="connsiteX16" fmla="*/ 280988 w 2667000"/>
                <a:gd name="connsiteY16" fmla="*/ 1190625 h 2676525"/>
                <a:gd name="connsiteX17" fmla="*/ 0 w 2667000"/>
                <a:gd name="connsiteY17" fmla="*/ 1009650 h 2676525"/>
                <a:gd name="connsiteX18" fmla="*/ 547688 w 2667000"/>
                <a:gd name="connsiteY18" fmla="*/ 95250 h 2676525"/>
                <a:gd name="connsiteX19" fmla="*/ 838200 w 2667000"/>
                <a:gd name="connsiteY19" fmla="*/ 276225 h 2676525"/>
                <a:gd name="connsiteX20" fmla="*/ 1014413 w 2667000"/>
                <a:gd name="connsiteY20" fmla="*/ 0 h 2676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67000" h="2676525">
                  <a:moveTo>
                    <a:pt x="1014413" y="0"/>
                  </a:moveTo>
                  <a:lnTo>
                    <a:pt x="1704975" y="400050"/>
                  </a:lnTo>
                  <a:lnTo>
                    <a:pt x="1633538" y="519112"/>
                  </a:lnTo>
                  <a:lnTo>
                    <a:pt x="1871663" y="671512"/>
                  </a:lnTo>
                  <a:lnTo>
                    <a:pt x="1843088" y="714375"/>
                  </a:lnTo>
                  <a:lnTo>
                    <a:pt x="1957388" y="795337"/>
                  </a:lnTo>
                  <a:lnTo>
                    <a:pt x="1985963" y="738187"/>
                  </a:lnTo>
                  <a:lnTo>
                    <a:pt x="2071688" y="785812"/>
                  </a:lnTo>
                  <a:lnTo>
                    <a:pt x="2043113" y="1190625"/>
                  </a:lnTo>
                  <a:lnTo>
                    <a:pt x="2490788" y="1071562"/>
                  </a:lnTo>
                  <a:lnTo>
                    <a:pt x="2667000" y="1633537"/>
                  </a:lnTo>
                  <a:lnTo>
                    <a:pt x="2376488" y="1704975"/>
                  </a:lnTo>
                  <a:lnTo>
                    <a:pt x="2100263" y="2676525"/>
                  </a:lnTo>
                  <a:lnTo>
                    <a:pt x="1671638" y="2562225"/>
                  </a:lnTo>
                  <a:lnTo>
                    <a:pt x="1709738" y="2433637"/>
                  </a:lnTo>
                  <a:lnTo>
                    <a:pt x="109538" y="1490662"/>
                  </a:lnTo>
                  <a:lnTo>
                    <a:pt x="280988" y="1190625"/>
                  </a:lnTo>
                  <a:lnTo>
                    <a:pt x="0" y="1009650"/>
                  </a:lnTo>
                  <a:lnTo>
                    <a:pt x="547688" y="95250"/>
                  </a:lnTo>
                  <a:lnTo>
                    <a:pt x="838200" y="276225"/>
                  </a:lnTo>
                  <a:lnTo>
                    <a:pt x="1014413" y="0"/>
                  </a:lnTo>
                  <a:close/>
                </a:path>
              </a:pathLst>
            </a:custGeom>
            <a:solidFill>
              <a:srgbClr val="AAC19A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 b="1" dirty="0">
                <a:solidFill>
                  <a:schemeClr val="tx1"/>
                </a:solidFill>
                <a:latin typeface="Cormorant Infant" panose="000005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6B570AB6-EAC0-2891-9F62-11BC1E2B4CB7}"/>
                </a:ext>
              </a:extLst>
            </p:cNvPr>
            <p:cNvSpPr/>
            <p:nvPr/>
          </p:nvSpPr>
          <p:spPr>
            <a:xfrm>
              <a:off x="4469091" y="4794147"/>
              <a:ext cx="628995" cy="838200"/>
            </a:xfrm>
            <a:custGeom>
              <a:avLst/>
              <a:gdLst>
                <a:gd name="connsiteX0" fmla="*/ 0 w 435768"/>
                <a:gd name="connsiteY0" fmla="*/ 242888 h 838200"/>
                <a:gd name="connsiteX1" fmla="*/ 176212 w 435768"/>
                <a:gd name="connsiteY1" fmla="*/ 807244 h 838200"/>
                <a:gd name="connsiteX2" fmla="*/ 435768 w 435768"/>
                <a:gd name="connsiteY2" fmla="*/ 838200 h 838200"/>
                <a:gd name="connsiteX3" fmla="*/ 373856 w 435768"/>
                <a:gd name="connsiteY3" fmla="*/ 0 h 838200"/>
                <a:gd name="connsiteX4" fmla="*/ 0 w 435768"/>
                <a:gd name="connsiteY4" fmla="*/ 242888 h 838200"/>
                <a:gd name="connsiteX0" fmla="*/ 0 w 479497"/>
                <a:gd name="connsiteY0" fmla="*/ 242888 h 838200"/>
                <a:gd name="connsiteX1" fmla="*/ 176212 w 479497"/>
                <a:gd name="connsiteY1" fmla="*/ 807244 h 838200"/>
                <a:gd name="connsiteX2" fmla="*/ 435768 w 479497"/>
                <a:gd name="connsiteY2" fmla="*/ 838200 h 838200"/>
                <a:gd name="connsiteX3" fmla="*/ 478631 w 479497"/>
                <a:gd name="connsiteY3" fmla="*/ 490538 h 838200"/>
                <a:gd name="connsiteX4" fmla="*/ 373856 w 479497"/>
                <a:gd name="connsiteY4" fmla="*/ 0 h 838200"/>
                <a:gd name="connsiteX5" fmla="*/ 0 w 479497"/>
                <a:gd name="connsiteY5" fmla="*/ 242888 h 838200"/>
                <a:gd name="connsiteX0" fmla="*/ 0 w 479497"/>
                <a:gd name="connsiteY0" fmla="*/ 242888 h 838200"/>
                <a:gd name="connsiteX1" fmla="*/ 176212 w 479497"/>
                <a:gd name="connsiteY1" fmla="*/ 807244 h 838200"/>
                <a:gd name="connsiteX2" fmla="*/ 435768 w 479497"/>
                <a:gd name="connsiteY2" fmla="*/ 838200 h 838200"/>
                <a:gd name="connsiteX3" fmla="*/ 478631 w 479497"/>
                <a:gd name="connsiteY3" fmla="*/ 490538 h 838200"/>
                <a:gd name="connsiteX4" fmla="*/ 438150 w 479497"/>
                <a:gd name="connsiteY4" fmla="*/ 185738 h 838200"/>
                <a:gd name="connsiteX5" fmla="*/ 373856 w 479497"/>
                <a:gd name="connsiteY5" fmla="*/ 0 h 838200"/>
                <a:gd name="connsiteX6" fmla="*/ 0 w 479497"/>
                <a:gd name="connsiteY6" fmla="*/ 242888 h 838200"/>
                <a:gd name="connsiteX0" fmla="*/ 0 w 480309"/>
                <a:gd name="connsiteY0" fmla="*/ 242888 h 838200"/>
                <a:gd name="connsiteX1" fmla="*/ 176212 w 480309"/>
                <a:gd name="connsiteY1" fmla="*/ 807244 h 838200"/>
                <a:gd name="connsiteX2" fmla="*/ 435768 w 480309"/>
                <a:gd name="connsiteY2" fmla="*/ 838200 h 838200"/>
                <a:gd name="connsiteX3" fmla="*/ 478631 w 480309"/>
                <a:gd name="connsiteY3" fmla="*/ 490538 h 838200"/>
                <a:gd name="connsiteX4" fmla="*/ 473868 w 480309"/>
                <a:gd name="connsiteY4" fmla="*/ 371475 h 838200"/>
                <a:gd name="connsiteX5" fmla="*/ 438150 w 480309"/>
                <a:gd name="connsiteY5" fmla="*/ 185738 h 838200"/>
                <a:gd name="connsiteX6" fmla="*/ 373856 w 480309"/>
                <a:gd name="connsiteY6" fmla="*/ 0 h 838200"/>
                <a:gd name="connsiteX7" fmla="*/ 0 w 480309"/>
                <a:gd name="connsiteY7" fmla="*/ 242888 h 838200"/>
                <a:gd name="connsiteX0" fmla="*/ 0 w 480309"/>
                <a:gd name="connsiteY0" fmla="*/ 242888 h 838200"/>
                <a:gd name="connsiteX1" fmla="*/ 176212 w 480309"/>
                <a:gd name="connsiteY1" fmla="*/ 807244 h 838200"/>
                <a:gd name="connsiteX2" fmla="*/ 435768 w 480309"/>
                <a:gd name="connsiteY2" fmla="*/ 838200 h 838200"/>
                <a:gd name="connsiteX3" fmla="*/ 454818 w 480309"/>
                <a:gd name="connsiteY3" fmla="*/ 747713 h 838200"/>
                <a:gd name="connsiteX4" fmla="*/ 478631 w 480309"/>
                <a:gd name="connsiteY4" fmla="*/ 490538 h 838200"/>
                <a:gd name="connsiteX5" fmla="*/ 473868 w 480309"/>
                <a:gd name="connsiteY5" fmla="*/ 371475 h 838200"/>
                <a:gd name="connsiteX6" fmla="*/ 438150 w 480309"/>
                <a:gd name="connsiteY6" fmla="*/ 185738 h 838200"/>
                <a:gd name="connsiteX7" fmla="*/ 373856 w 480309"/>
                <a:gd name="connsiteY7" fmla="*/ 0 h 838200"/>
                <a:gd name="connsiteX8" fmla="*/ 0 w 480309"/>
                <a:gd name="connsiteY8" fmla="*/ 242888 h 838200"/>
                <a:gd name="connsiteX0" fmla="*/ 0 w 480309"/>
                <a:gd name="connsiteY0" fmla="*/ 242888 h 838200"/>
                <a:gd name="connsiteX1" fmla="*/ 176212 w 480309"/>
                <a:gd name="connsiteY1" fmla="*/ 807244 h 838200"/>
                <a:gd name="connsiteX2" fmla="*/ 435768 w 480309"/>
                <a:gd name="connsiteY2" fmla="*/ 838200 h 838200"/>
                <a:gd name="connsiteX3" fmla="*/ 454818 w 480309"/>
                <a:gd name="connsiteY3" fmla="*/ 747713 h 838200"/>
                <a:gd name="connsiteX4" fmla="*/ 478631 w 480309"/>
                <a:gd name="connsiteY4" fmla="*/ 490538 h 838200"/>
                <a:gd name="connsiteX5" fmla="*/ 473868 w 480309"/>
                <a:gd name="connsiteY5" fmla="*/ 371475 h 838200"/>
                <a:gd name="connsiteX6" fmla="*/ 438150 w 480309"/>
                <a:gd name="connsiteY6" fmla="*/ 185738 h 838200"/>
                <a:gd name="connsiteX7" fmla="*/ 373856 w 480309"/>
                <a:gd name="connsiteY7" fmla="*/ 0 h 838200"/>
                <a:gd name="connsiteX8" fmla="*/ 0 w 480309"/>
                <a:gd name="connsiteY8" fmla="*/ 242888 h 838200"/>
                <a:gd name="connsiteX0" fmla="*/ 0 w 480309"/>
                <a:gd name="connsiteY0" fmla="*/ 242888 h 838200"/>
                <a:gd name="connsiteX1" fmla="*/ 176212 w 480309"/>
                <a:gd name="connsiteY1" fmla="*/ 807244 h 838200"/>
                <a:gd name="connsiteX2" fmla="*/ 435768 w 480309"/>
                <a:gd name="connsiteY2" fmla="*/ 838200 h 838200"/>
                <a:gd name="connsiteX3" fmla="*/ 454818 w 480309"/>
                <a:gd name="connsiteY3" fmla="*/ 747713 h 838200"/>
                <a:gd name="connsiteX4" fmla="*/ 478631 w 480309"/>
                <a:gd name="connsiteY4" fmla="*/ 490538 h 838200"/>
                <a:gd name="connsiteX5" fmla="*/ 473868 w 480309"/>
                <a:gd name="connsiteY5" fmla="*/ 371475 h 838200"/>
                <a:gd name="connsiteX6" fmla="*/ 438150 w 480309"/>
                <a:gd name="connsiteY6" fmla="*/ 185738 h 838200"/>
                <a:gd name="connsiteX7" fmla="*/ 373856 w 480309"/>
                <a:gd name="connsiteY7" fmla="*/ 0 h 838200"/>
                <a:gd name="connsiteX8" fmla="*/ 0 w 480309"/>
                <a:gd name="connsiteY8" fmla="*/ 242888 h 838200"/>
                <a:gd name="connsiteX0" fmla="*/ 0 w 480309"/>
                <a:gd name="connsiteY0" fmla="*/ 242888 h 838200"/>
                <a:gd name="connsiteX1" fmla="*/ 176212 w 480309"/>
                <a:gd name="connsiteY1" fmla="*/ 807244 h 838200"/>
                <a:gd name="connsiteX2" fmla="*/ 435768 w 480309"/>
                <a:gd name="connsiteY2" fmla="*/ 838200 h 838200"/>
                <a:gd name="connsiteX3" fmla="*/ 454818 w 480309"/>
                <a:gd name="connsiteY3" fmla="*/ 747713 h 838200"/>
                <a:gd name="connsiteX4" fmla="*/ 478631 w 480309"/>
                <a:gd name="connsiteY4" fmla="*/ 490538 h 838200"/>
                <a:gd name="connsiteX5" fmla="*/ 473868 w 480309"/>
                <a:gd name="connsiteY5" fmla="*/ 371475 h 838200"/>
                <a:gd name="connsiteX6" fmla="*/ 438150 w 480309"/>
                <a:gd name="connsiteY6" fmla="*/ 185738 h 838200"/>
                <a:gd name="connsiteX7" fmla="*/ 373856 w 480309"/>
                <a:gd name="connsiteY7" fmla="*/ 0 h 838200"/>
                <a:gd name="connsiteX8" fmla="*/ 0 w 480309"/>
                <a:gd name="connsiteY8" fmla="*/ 242888 h 838200"/>
                <a:gd name="connsiteX0" fmla="*/ 0 w 480309"/>
                <a:gd name="connsiteY0" fmla="*/ 242888 h 838200"/>
                <a:gd name="connsiteX1" fmla="*/ 176212 w 480309"/>
                <a:gd name="connsiteY1" fmla="*/ 807244 h 838200"/>
                <a:gd name="connsiteX2" fmla="*/ 435768 w 480309"/>
                <a:gd name="connsiteY2" fmla="*/ 838200 h 838200"/>
                <a:gd name="connsiteX3" fmla="*/ 454818 w 480309"/>
                <a:gd name="connsiteY3" fmla="*/ 747713 h 838200"/>
                <a:gd name="connsiteX4" fmla="*/ 478631 w 480309"/>
                <a:gd name="connsiteY4" fmla="*/ 490538 h 838200"/>
                <a:gd name="connsiteX5" fmla="*/ 473868 w 480309"/>
                <a:gd name="connsiteY5" fmla="*/ 371475 h 838200"/>
                <a:gd name="connsiteX6" fmla="*/ 438150 w 480309"/>
                <a:gd name="connsiteY6" fmla="*/ 185738 h 838200"/>
                <a:gd name="connsiteX7" fmla="*/ 373856 w 480309"/>
                <a:gd name="connsiteY7" fmla="*/ 0 h 838200"/>
                <a:gd name="connsiteX8" fmla="*/ 0 w 480309"/>
                <a:gd name="connsiteY8" fmla="*/ 242888 h 838200"/>
                <a:gd name="connsiteX0" fmla="*/ 0 w 480309"/>
                <a:gd name="connsiteY0" fmla="*/ 242888 h 838200"/>
                <a:gd name="connsiteX1" fmla="*/ 151166 w 480309"/>
                <a:gd name="connsiteY1" fmla="*/ 807244 h 838200"/>
                <a:gd name="connsiteX2" fmla="*/ 435768 w 480309"/>
                <a:gd name="connsiteY2" fmla="*/ 838200 h 838200"/>
                <a:gd name="connsiteX3" fmla="*/ 454818 w 480309"/>
                <a:gd name="connsiteY3" fmla="*/ 747713 h 838200"/>
                <a:gd name="connsiteX4" fmla="*/ 478631 w 480309"/>
                <a:gd name="connsiteY4" fmla="*/ 490538 h 838200"/>
                <a:gd name="connsiteX5" fmla="*/ 473868 w 480309"/>
                <a:gd name="connsiteY5" fmla="*/ 371475 h 838200"/>
                <a:gd name="connsiteX6" fmla="*/ 438150 w 480309"/>
                <a:gd name="connsiteY6" fmla="*/ 185738 h 838200"/>
                <a:gd name="connsiteX7" fmla="*/ 373856 w 480309"/>
                <a:gd name="connsiteY7" fmla="*/ 0 h 838200"/>
                <a:gd name="connsiteX8" fmla="*/ 0 w 480309"/>
                <a:gd name="connsiteY8" fmla="*/ 242888 h 838200"/>
                <a:gd name="connsiteX0" fmla="*/ 0 w 477526"/>
                <a:gd name="connsiteY0" fmla="*/ 246063 h 838200"/>
                <a:gd name="connsiteX1" fmla="*/ 148383 w 477526"/>
                <a:gd name="connsiteY1" fmla="*/ 807244 h 838200"/>
                <a:gd name="connsiteX2" fmla="*/ 432985 w 477526"/>
                <a:gd name="connsiteY2" fmla="*/ 838200 h 838200"/>
                <a:gd name="connsiteX3" fmla="*/ 452035 w 477526"/>
                <a:gd name="connsiteY3" fmla="*/ 747713 h 838200"/>
                <a:gd name="connsiteX4" fmla="*/ 475848 w 477526"/>
                <a:gd name="connsiteY4" fmla="*/ 490538 h 838200"/>
                <a:gd name="connsiteX5" fmla="*/ 471085 w 477526"/>
                <a:gd name="connsiteY5" fmla="*/ 371475 h 838200"/>
                <a:gd name="connsiteX6" fmla="*/ 435367 w 477526"/>
                <a:gd name="connsiteY6" fmla="*/ 185738 h 838200"/>
                <a:gd name="connsiteX7" fmla="*/ 371073 w 477526"/>
                <a:gd name="connsiteY7" fmla="*/ 0 h 838200"/>
                <a:gd name="connsiteX8" fmla="*/ 0 w 477526"/>
                <a:gd name="connsiteY8" fmla="*/ 246063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7526" h="838200">
                  <a:moveTo>
                    <a:pt x="0" y="246063"/>
                  </a:moveTo>
                  <a:lnTo>
                    <a:pt x="148383" y="807244"/>
                  </a:lnTo>
                  <a:lnTo>
                    <a:pt x="432985" y="838200"/>
                  </a:lnTo>
                  <a:lnTo>
                    <a:pt x="452035" y="747713"/>
                  </a:lnTo>
                  <a:cubicBezTo>
                    <a:pt x="459179" y="689769"/>
                    <a:pt x="469498" y="552054"/>
                    <a:pt x="475848" y="490538"/>
                  </a:cubicBezTo>
                  <a:cubicBezTo>
                    <a:pt x="479023" y="412751"/>
                    <a:pt x="477832" y="422275"/>
                    <a:pt x="471085" y="371475"/>
                  </a:cubicBezTo>
                  <a:cubicBezTo>
                    <a:pt x="464338" y="320675"/>
                    <a:pt x="448861" y="247651"/>
                    <a:pt x="435367" y="185738"/>
                  </a:cubicBezTo>
                  <a:lnTo>
                    <a:pt x="371073" y="0"/>
                  </a:lnTo>
                  <a:lnTo>
                    <a:pt x="0" y="246063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endParaRPr lang="de-DE" sz="1000" dirty="0">
                <a:solidFill>
                  <a:schemeClr val="tx1"/>
                </a:solidFill>
                <a:latin typeface="+mj-lt"/>
              </a:endParaRPr>
            </a:p>
          </p:txBody>
        </p:sp>
        <p:cxnSp>
          <p:nvCxnSpPr>
            <p:cNvPr id="15" name="Gerade Verbindung mit Pfeil 14">
              <a:extLst>
                <a:ext uri="{FF2B5EF4-FFF2-40B4-BE49-F238E27FC236}">
                  <a16:creationId xmlns:a16="http://schemas.microsoft.com/office/drawing/2014/main" id="{8D8689A6-C42C-69D3-2055-5D3FAF6209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1691" y="4149847"/>
              <a:ext cx="912534" cy="149793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Gerade Verbindung mit Pfeil 15">
              <a:extLst>
                <a:ext uri="{FF2B5EF4-FFF2-40B4-BE49-F238E27FC236}">
                  <a16:creationId xmlns:a16="http://schemas.microsoft.com/office/drawing/2014/main" id="{3A456138-2AB1-2AFD-31CE-61507225AE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91500" y="4733822"/>
              <a:ext cx="806004" cy="130914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Gerade Verbindung mit Pfeil 16">
              <a:extLst>
                <a:ext uri="{FF2B5EF4-FFF2-40B4-BE49-F238E27FC236}">
                  <a16:creationId xmlns:a16="http://schemas.microsoft.com/office/drawing/2014/main" id="{3A183177-AE2A-55E9-1648-D89631943161}"/>
                </a:ext>
              </a:extLst>
            </p:cNvPr>
            <p:cNvCxnSpPr/>
            <p:nvPr/>
          </p:nvCxnSpPr>
          <p:spPr>
            <a:xfrm flipH="1" flipV="1">
              <a:off x="2247900" y="4532210"/>
              <a:ext cx="2057400" cy="136207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D4F45ACF-B5A5-2020-9F21-CCE6AC076E19}"/>
                </a:ext>
              </a:extLst>
            </p:cNvPr>
            <p:cNvSpPr txBox="1"/>
            <p:nvPr/>
          </p:nvSpPr>
          <p:spPr>
            <a:xfrm>
              <a:off x="2428506" y="4465465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+mj-lt"/>
                </a:rPr>
                <a:t>1</a:t>
              </a: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5F470EE6-F76A-3455-25E5-95B35E940491}"/>
                </a:ext>
              </a:extLst>
            </p:cNvPr>
            <p:cNvSpPr txBox="1"/>
            <p:nvPr/>
          </p:nvSpPr>
          <p:spPr>
            <a:xfrm>
              <a:off x="2534703" y="5297642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+mj-lt"/>
                </a:rPr>
                <a:t>2</a:t>
              </a: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D920A78D-B738-7ED7-BCE7-54958FEFEB3C}"/>
                </a:ext>
              </a:extLst>
            </p:cNvPr>
            <p:cNvSpPr txBox="1"/>
            <p:nvPr/>
          </p:nvSpPr>
          <p:spPr>
            <a:xfrm>
              <a:off x="3212812" y="575067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+mj-lt"/>
                </a:rPr>
                <a:t>3</a:t>
              </a:r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9ECB15DF-6FE3-EA24-EC71-D5C27E53FC53}"/>
                </a:ext>
              </a:extLst>
            </p:cNvPr>
            <p:cNvSpPr/>
            <p:nvPr/>
          </p:nvSpPr>
          <p:spPr>
            <a:xfrm>
              <a:off x="176463" y="4590111"/>
              <a:ext cx="4804611" cy="2157664"/>
            </a:xfrm>
            <a:custGeom>
              <a:avLst/>
              <a:gdLst>
                <a:gd name="connsiteX0" fmla="*/ 4804611 w 4804611"/>
                <a:gd name="connsiteY0" fmla="*/ 1050758 h 2157664"/>
                <a:gd name="connsiteX1" fmla="*/ 4788569 w 4804611"/>
                <a:gd name="connsiteY1" fmla="*/ 2157664 h 2157664"/>
                <a:gd name="connsiteX2" fmla="*/ 3521242 w 4804611"/>
                <a:gd name="connsiteY2" fmla="*/ 2157664 h 2157664"/>
                <a:gd name="connsiteX3" fmla="*/ 0 w 4804611"/>
                <a:gd name="connsiteY3" fmla="*/ 0 h 215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04611" h="2157664">
                  <a:moveTo>
                    <a:pt x="4804611" y="1050758"/>
                  </a:moveTo>
                  <a:lnTo>
                    <a:pt x="4788569" y="2157664"/>
                  </a:lnTo>
                  <a:lnTo>
                    <a:pt x="3521242" y="2157664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2">
                  <a:lumMod val="25000"/>
                </a:schemeClr>
              </a:solidFill>
              <a:prstDash val="lgDashDot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250E86F2-85E6-FFFC-F02F-6AD6B1C233C1}"/>
                </a:ext>
              </a:extLst>
            </p:cNvPr>
            <p:cNvSpPr txBox="1"/>
            <p:nvPr/>
          </p:nvSpPr>
          <p:spPr>
            <a:xfrm rot="5400000">
              <a:off x="4553136" y="6388653"/>
              <a:ext cx="338554" cy="382477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de-DE" sz="1000" dirty="0">
                  <a:latin typeface="+mj-lt"/>
                </a:rPr>
                <a:t>Zaun</a:t>
              </a:r>
            </a:p>
          </p:txBody>
        </p:sp>
      </p:grpSp>
      <p:sp>
        <p:nvSpPr>
          <p:cNvPr id="23" name="Textfeld 22">
            <a:extLst>
              <a:ext uri="{FF2B5EF4-FFF2-40B4-BE49-F238E27FC236}">
                <a16:creationId xmlns:a16="http://schemas.microsoft.com/office/drawing/2014/main" id="{EBBC9E50-EE81-BB23-F693-673144881F57}"/>
              </a:ext>
            </a:extLst>
          </p:cNvPr>
          <p:cNvSpPr txBox="1"/>
          <p:nvPr/>
        </p:nvSpPr>
        <p:spPr>
          <a:xfrm>
            <a:off x="4572618" y="5041583"/>
            <a:ext cx="52899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900" dirty="0"/>
              <a:t>Einfahrt + </a:t>
            </a:r>
          </a:p>
          <a:p>
            <a:r>
              <a:rPr lang="de-DE" sz="900" dirty="0"/>
              <a:t>Schranke</a:t>
            </a:r>
          </a:p>
        </p:txBody>
      </p:sp>
      <p:graphicFrame>
        <p:nvGraphicFramePr>
          <p:cNvPr id="22" name="Tabelle 21">
            <a:extLst>
              <a:ext uri="{FF2B5EF4-FFF2-40B4-BE49-F238E27FC236}">
                <a16:creationId xmlns:a16="http://schemas.microsoft.com/office/drawing/2014/main" id="{4D2B0BFD-9347-458C-B64F-24906597F3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05122"/>
              </p:ext>
            </p:extLst>
          </p:nvPr>
        </p:nvGraphicFramePr>
        <p:xfrm>
          <a:off x="7108706" y="6217920"/>
          <a:ext cx="508329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318">
                  <a:extLst>
                    <a:ext uri="{9D8B030D-6E8A-4147-A177-3AD203B41FA5}">
                      <a16:colId xmlns:a16="http://schemas.microsoft.com/office/drawing/2014/main" val="2122351399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367303827"/>
                    </a:ext>
                  </a:extLst>
                </a:gridCol>
                <a:gridCol w="1587818">
                  <a:extLst>
                    <a:ext uri="{9D8B030D-6E8A-4147-A177-3AD203B41FA5}">
                      <a16:colId xmlns:a16="http://schemas.microsoft.com/office/drawing/2014/main" val="1059206926"/>
                    </a:ext>
                  </a:extLst>
                </a:gridCol>
                <a:gridCol w="883403">
                  <a:extLst>
                    <a:ext uri="{9D8B030D-6E8A-4147-A177-3AD203B41FA5}">
                      <a16:colId xmlns:a16="http://schemas.microsoft.com/office/drawing/2014/main" val="8991919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Legende</a:t>
                      </a:r>
                      <a:r>
                        <a:rPr lang="de-DE" sz="8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BFD4DE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Fenster</a:t>
                      </a:r>
                      <a:endParaRPr lang="de-DE" sz="800" b="1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7F7F7F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Lager-Räume Hotel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Notausgang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412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AAC19A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Aussteller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E08080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F&amp;B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6BE98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Notausgang Raum</a:t>
                      </a:r>
                      <a:endParaRPr lang="de-DE" sz="80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Treppe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443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FFE79B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Gebuchte Räume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rgbClr val="95A8D1"/>
                          </a:solidFill>
                          <a:latin typeface="+mj-lt"/>
                          <a:sym typeface="Webdings" panose="05030102010509060703" pitchFamily="18" charset="2"/>
                        </a:rPr>
                        <a:t>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Webdings" panose="05030102010509060703" pitchFamily="18" charset="2"/>
                        </a:rPr>
                        <a:t> Externe Veranstaltungen</a:t>
                      </a:r>
                      <a:endParaRPr lang="de-DE" sz="800" b="0" dirty="0">
                        <a:solidFill>
                          <a:schemeClr val="accent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    Säule in/an Ausstellerfläche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  <a:sym typeface="Symbol" panose="05050102010706020507" pitchFamily="18" charset="2"/>
                        </a:rPr>
                        <a:t> </a:t>
                      </a:r>
                      <a:r>
                        <a:rPr lang="de-DE" sz="800" b="0" dirty="0">
                          <a:solidFill>
                            <a:schemeClr val="accent1"/>
                          </a:solidFill>
                          <a:latin typeface="+mj-lt"/>
                        </a:rPr>
                        <a:t>Rampe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089842"/>
                  </a:ext>
                </a:extLst>
              </a:tr>
            </a:tbl>
          </a:graphicData>
        </a:graphic>
      </p:graphicFrame>
      <p:sp>
        <p:nvSpPr>
          <p:cNvPr id="24" name="Flussdiagramm: Zusammenführung 23">
            <a:extLst>
              <a:ext uri="{FF2B5EF4-FFF2-40B4-BE49-F238E27FC236}">
                <a16:creationId xmlns:a16="http://schemas.microsoft.com/office/drawing/2014/main" id="{BB1C9980-2AF1-CAF9-739B-DD4E174846BD}"/>
              </a:ext>
            </a:extLst>
          </p:cNvPr>
          <p:cNvSpPr/>
          <p:nvPr/>
        </p:nvSpPr>
        <p:spPr>
          <a:xfrm>
            <a:off x="9804892" y="6699914"/>
            <a:ext cx="108000" cy="108000"/>
          </a:xfrm>
          <a:prstGeom prst="flowChartSummingJuncti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5" name="Grafik 24" descr="Beenden mit einfarbiger Füllung">
            <a:extLst>
              <a:ext uri="{FF2B5EF4-FFF2-40B4-BE49-F238E27FC236}">
                <a16:creationId xmlns:a16="http://schemas.microsoft.com/office/drawing/2014/main" id="{64A9525C-068C-9845-6A20-E62AA7F953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75081" y="6252659"/>
            <a:ext cx="144000" cy="144000"/>
          </a:xfrm>
          <a:prstGeom prst="rect">
            <a:avLst/>
          </a:prstGeom>
        </p:spPr>
      </p:pic>
      <p:pic>
        <p:nvPicPr>
          <p:cNvPr id="26" name="Grafik 25" descr="Erdgeschoss mit einfarbiger Füllung">
            <a:extLst>
              <a:ext uri="{FF2B5EF4-FFF2-40B4-BE49-F238E27FC236}">
                <a16:creationId xmlns:a16="http://schemas.microsoft.com/office/drawing/2014/main" id="{FF0A07E2-5B4E-83FA-3F7A-55EC9FF460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375081" y="6460195"/>
            <a:ext cx="14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79465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75426B7-C0D4-A10B-E864-A1F7DD122D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Convention Sales Team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45A27E7-3665-8924-BBDB-8C9B90B943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C0F3877-281A-8CFF-B3B0-3D177088F8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1275DB6-2730-65F5-0693-23CDFAD01B5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0673C772-C0A8-75D0-1340-9094E5440F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812834"/>
              </p:ext>
            </p:extLst>
          </p:nvPr>
        </p:nvGraphicFramePr>
        <p:xfrm>
          <a:off x="2561303" y="3772632"/>
          <a:ext cx="7034981" cy="101076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301613">
                  <a:extLst>
                    <a:ext uri="{9D8B030D-6E8A-4147-A177-3AD203B41FA5}">
                      <a16:colId xmlns:a16="http://schemas.microsoft.com/office/drawing/2014/main" val="1337156329"/>
                    </a:ext>
                  </a:extLst>
                </a:gridCol>
                <a:gridCol w="2733368">
                  <a:extLst>
                    <a:ext uri="{9D8B030D-6E8A-4147-A177-3AD203B41FA5}">
                      <a16:colId xmlns:a16="http://schemas.microsoft.com/office/drawing/2014/main" val="3790255595"/>
                    </a:ext>
                  </a:extLst>
                </a:gridCol>
              </a:tblGrid>
              <a:tr h="1010761">
                <a:tc>
                  <a:txBody>
                    <a:bodyPr/>
                    <a:lstStyle/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veranstaltung@kongresshotel-potsdam.de</a:t>
                      </a:r>
                    </a:p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+49 331 907 75555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Am Luftschiffhafen 1</a:t>
                      </a:r>
                    </a:p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14471 Potsdam</a:t>
                      </a:r>
                    </a:p>
                    <a:p>
                      <a:r>
                        <a:rPr lang="de-DE" sz="1400" dirty="0">
                          <a:solidFill>
                            <a:schemeClr val="accent1"/>
                          </a:solidFill>
                        </a:rPr>
                        <a:t>www.kongresshotel-potsdam.de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018513"/>
                  </a:ext>
                </a:extLst>
              </a:tr>
            </a:tbl>
          </a:graphicData>
        </a:graphic>
      </p:graphicFrame>
      <p:sp>
        <p:nvSpPr>
          <p:cNvPr id="7" name="Titel 1">
            <a:extLst>
              <a:ext uri="{FF2B5EF4-FFF2-40B4-BE49-F238E27FC236}">
                <a16:creationId xmlns:a16="http://schemas.microsoft.com/office/drawing/2014/main" id="{40E1F709-44BF-C54E-642A-E54A214D2CB7}"/>
              </a:ext>
            </a:extLst>
          </p:cNvPr>
          <p:cNvSpPr txBox="1">
            <a:spLocks/>
          </p:cNvSpPr>
          <p:nvPr/>
        </p:nvSpPr>
        <p:spPr>
          <a:xfrm>
            <a:off x="442913" y="400030"/>
            <a:ext cx="9343585" cy="4847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/>
              <a:t>Messekonzept</a:t>
            </a:r>
            <a:r>
              <a:rPr lang="de-DE" dirty="0"/>
              <a:t> | Kontakt</a:t>
            </a:r>
          </a:p>
        </p:txBody>
      </p:sp>
    </p:spTree>
    <p:extLst>
      <p:ext uri="{BB962C8B-B14F-4D97-AF65-F5344CB8AC3E}">
        <p14:creationId xmlns:p14="http://schemas.microsoft.com/office/powerpoint/2010/main" val="877826348"/>
      </p:ext>
    </p:extLst>
  </p:cSld>
  <p:clrMapOvr>
    <a:masterClrMapping/>
  </p:clrMapOvr>
  <p:transition spd="med">
    <p:pull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O4zuCiE2IawhVdR4H4lq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9esoXM1IPfMx4RSjZD7h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Ga6nPcU9.XeTr.dpoux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9esoXM1IPfMx4RSjZD7hA"/>
</p:tagLst>
</file>

<file path=ppt/theme/theme1.xml><?xml version="1.0" encoding="utf-8"?>
<a:theme xmlns:a="http://schemas.openxmlformats.org/drawingml/2006/main" name="Kongresshotel Potsdam">
  <a:themeElements>
    <a:clrScheme name="Kongresshotel Potsdam">
      <a:dk1>
        <a:srgbClr val="221E1F"/>
      </a:dk1>
      <a:lt1>
        <a:sysClr val="window" lastClr="FFFFFF"/>
      </a:lt1>
      <a:dk2>
        <a:srgbClr val="221E1F"/>
      </a:dk2>
      <a:lt2>
        <a:srgbClr val="FFFFFF"/>
      </a:lt2>
      <a:accent1>
        <a:srgbClr val="575450"/>
      </a:accent1>
      <a:accent2>
        <a:srgbClr val="E6E6E6"/>
      </a:accent2>
      <a:accent3>
        <a:srgbClr val="D0B084"/>
      </a:accent3>
      <a:accent4>
        <a:srgbClr val="B10000"/>
      </a:accent4>
      <a:accent5>
        <a:srgbClr val="6093AC"/>
      </a:accent5>
      <a:accent6>
        <a:srgbClr val="366735"/>
      </a:accent6>
      <a:hlink>
        <a:srgbClr val="221E1F"/>
      </a:hlink>
      <a:folHlink>
        <a:srgbClr val="221E1F"/>
      </a:folHlink>
    </a:clrScheme>
    <a:fontScheme name="Kongresshotel Potsd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</Words>
  <Application>Microsoft Office PowerPoint</Application>
  <PresentationFormat>Breitbild</PresentationFormat>
  <Paragraphs>176</Paragraphs>
  <Slides>6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Calibri</vt:lpstr>
      <vt:lpstr>Cormorant Infant</vt:lpstr>
      <vt:lpstr>Symbol</vt:lpstr>
      <vt:lpstr>Kongresshotel Potsdam</vt:lpstr>
      <vt:lpstr>think-cell Folie</vt:lpstr>
      <vt:lpstr> 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marketing@kongresshotel-potsdam.de</dc:creator>
  <cp:lastModifiedBy>Lorenz, Danny</cp:lastModifiedBy>
  <cp:revision>97</cp:revision>
  <dcterms:created xsi:type="dcterms:W3CDTF">2020-04-30T14:01:15Z</dcterms:created>
  <dcterms:modified xsi:type="dcterms:W3CDTF">2026-10-14T08:16:32Z</dcterms:modified>
</cp:coreProperties>
</file>